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 id="2147483673" r:id="rId5"/>
    <p:sldMasterId id="2147483698" r:id="rId6"/>
    <p:sldMasterId id="2147483703" r:id="rId7"/>
    <p:sldMasterId id="2147483685" r:id="rId8"/>
  </p:sldMasterIdLst>
  <p:notesMasterIdLst>
    <p:notesMasterId r:id="rId25"/>
  </p:notesMasterIdLst>
  <p:handoutMasterIdLst>
    <p:handoutMasterId r:id="rId26"/>
  </p:handoutMasterIdLst>
  <p:sldIdLst>
    <p:sldId id="276" r:id="rId9"/>
    <p:sldId id="261" r:id="rId10"/>
    <p:sldId id="264" r:id="rId11"/>
    <p:sldId id="277" r:id="rId12"/>
    <p:sldId id="278" r:id="rId13"/>
    <p:sldId id="279" r:id="rId14"/>
    <p:sldId id="280" r:id="rId15"/>
    <p:sldId id="281" r:id="rId16"/>
    <p:sldId id="282" r:id="rId17"/>
    <p:sldId id="283" r:id="rId18"/>
    <p:sldId id="285" r:id="rId19"/>
    <p:sldId id="286" r:id="rId20"/>
    <p:sldId id="287" r:id="rId21"/>
    <p:sldId id="288" r:id="rId22"/>
    <p:sldId id="289" r:id="rId23"/>
    <p:sldId id="290" r:id="rId24"/>
  </p:sldIdLst>
  <p:sldSz cx="18288000" cy="10287000"/>
  <p:notesSz cx="6858000" cy="9144000"/>
  <p:embeddedFontLst>
    <p:embeddedFont>
      <p:font typeface="Nunito" panose="020B0604020202020204" charset="0"/>
      <p:regular r:id="rId27"/>
      <p:bold r:id="rId28"/>
      <p:italic r:id="rId29"/>
      <p:boldItalic r:id="rId30"/>
    </p:embeddedFont>
    <p:embeddedFont>
      <p:font typeface="Poppins Bold" panose="020B0604020202020204" charset="0"/>
      <p:regular r:id="rId31"/>
      <p:bold r:id="rId32"/>
    </p:embeddedFont>
    <p:embeddedFont>
      <p:font typeface="Poppins Light" panose="020B0604020202020204" charset="0"/>
      <p:regular r:id="rId33"/>
      <p: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D97C"/>
    <a:srgbClr val="005947"/>
    <a:srgbClr val="000000"/>
    <a:srgbClr val="FEC844"/>
    <a:srgbClr val="1CAB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4D3F19-E527-43BE-BAA7-2C330891DC59}" v="102" dt="2025-11-14T20:42:50.9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handoutMaster" Target="handoutMasters/handoutMaster1.xml"/><Relationship Id="rId39" Type="http://schemas.microsoft.com/office/2016/11/relationships/changesInfo" Target="changesInfos/changesInfo1.xml"/><Relationship Id="rId21" Type="http://schemas.openxmlformats.org/officeDocument/2006/relationships/slide" Target="slides/slide13.xml"/><Relationship Id="rId34" Type="http://schemas.openxmlformats.org/officeDocument/2006/relationships/font" Target="fonts/font8.fntdata"/><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font" Target="fonts/font6.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ra Modlin" userId="e41f84ed-5ce8-4d13-95ee-6d43c3aafdb2" providerId="ADAL" clId="{9C1FCBC4-E688-4B88-82B7-27A477ED58FE}"/>
    <pc:docChg chg="undo custSel addSld delSld modSld sldOrd modMainMaster">
      <pc:chgData name="Clara Modlin" userId="e41f84ed-5ce8-4d13-95ee-6d43c3aafdb2" providerId="ADAL" clId="{9C1FCBC4-E688-4B88-82B7-27A477ED58FE}" dt="2025-08-12T15:35:16.654" v="1434" actId="2890"/>
      <pc:docMkLst>
        <pc:docMk/>
      </pc:docMkLst>
      <pc:sldChg chg="del">
        <pc:chgData name="Clara Modlin" userId="e41f84ed-5ce8-4d13-95ee-6d43c3aafdb2" providerId="ADAL" clId="{9C1FCBC4-E688-4B88-82B7-27A477ED58FE}" dt="2025-08-04T18:08:54.303" v="0" actId="47"/>
        <pc:sldMkLst>
          <pc:docMk/>
          <pc:sldMk cId="0" sldId="256"/>
        </pc:sldMkLst>
      </pc:sldChg>
      <pc:sldChg chg="addSp delSp modSp mod">
        <pc:chgData name="Clara Modlin" userId="e41f84ed-5ce8-4d13-95ee-6d43c3aafdb2" providerId="ADAL" clId="{9C1FCBC4-E688-4B88-82B7-27A477ED58FE}" dt="2025-08-07T13:58:56.132" v="1433" actId="465"/>
        <pc:sldMkLst>
          <pc:docMk/>
          <pc:sldMk cId="0" sldId="257"/>
        </pc:sldMkLst>
      </pc:sldChg>
      <pc:sldChg chg="delSp mod">
        <pc:chgData name="Clara Modlin" userId="e41f84ed-5ce8-4d13-95ee-6d43c3aafdb2" providerId="ADAL" clId="{9C1FCBC4-E688-4B88-82B7-27A477ED58FE}" dt="2025-08-04T18:19:45.467" v="117" actId="478"/>
        <pc:sldMkLst>
          <pc:docMk/>
          <pc:sldMk cId="0" sldId="258"/>
        </pc:sldMkLst>
      </pc:sldChg>
      <pc:sldChg chg="addSp delSp modSp mod modClrScheme chgLayout">
        <pc:chgData name="Clara Modlin" userId="e41f84ed-5ce8-4d13-95ee-6d43c3aafdb2" providerId="ADAL" clId="{9C1FCBC4-E688-4B88-82B7-27A477ED58FE}" dt="2025-08-04T19:32:53.478" v="431" actId="12788"/>
        <pc:sldMkLst>
          <pc:docMk/>
          <pc:sldMk cId="3448555975" sldId="261"/>
        </pc:sldMkLst>
      </pc:sldChg>
      <pc:sldChg chg="modSp mod">
        <pc:chgData name="Clara Modlin" userId="e41f84ed-5ce8-4d13-95ee-6d43c3aafdb2" providerId="ADAL" clId="{9C1FCBC4-E688-4B88-82B7-27A477ED58FE}" dt="2025-08-04T20:00:05.895" v="764" actId="14100"/>
        <pc:sldMkLst>
          <pc:docMk/>
          <pc:sldMk cId="719085486" sldId="264"/>
        </pc:sldMkLst>
      </pc:sldChg>
      <pc:sldChg chg="ord">
        <pc:chgData name="Clara Modlin" userId="e41f84ed-5ce8-4d13-95ee-6d43c3aafdb2" providerId="ADAL" clId="{9C1FCBC4-E688-4B88-82B7-27A477ED58FE}" dt="2025-08-04T20:17:54.474" v="1014"/>
        <pc:sldMkLst>
          <pc:docMk/>
          <pc:sldMk cId="2932407035" sldId="265"/>
        </pc:sldMkLst>
      </pc:sldChg>
      <pc:sldChg chg="addSp delSp modSp mod">
        <pc:chgData name="Clara Modlin" userId="e41f84ed-5ce8-4d13-95ee-6d43c3aafdb2" providerId="ADAL" clId="{9C1FCBC4-E688-4B88-82B7-27A477ED58FE}" dt="2025-08-07T13:55:10.753" v="1420" actId="255"/>
        <pc:sldMkLst>
          <pc:docMk/>
          <pc:sldMk cId="1008574888" sldId="266"/>
        </pc:sldMkLst>
      </pc:sldChg>
      <pc:sldChg chg="addSp delSp modSp mod modClrScheme chgLayout">
        <pc:chgData name="Clara Modlin" userId="e41f84ed-5ce8-4d13-95ee-6d43c3aafdb2" providerId="ADAL" clId="{9C1FCBC4-E688-4B88-82B7-27A477ED58FE}" dt="2025-08-04T20:03:30.905" v="796" actId="404"/>
        <pc:sldMkLst>
          <pc:docMk/>
          <pc:sldMk cId="2614173444" sldId="267"/>
        </pc:sldMkLst>
      </pc:sldChg>
      <pc:sldChg chg="addSp delSp modSp new mod chgLayout">
        <pc:chgData name="Clara Modlin" userId="e41f84ed-5ce8-4d13-95ee-6d43c3aafdb2" providerId="ADAL" clId="{9C1FCBC4-E688-4B88-82B7-27A477ED58FE}" dt="2025-08-04T20:10:50.597" v="945" actId="20577"/>
        <pc:sldMkLst>
          <pc:docMk/>
          <pc:sldMk cId="2487343022" sldId="268"/>
        </pc:sldMkLst>
      </pc:sldChg>
      <pc:sldChg chg="addSp delSp modSp new mod modClrScheme chgLayout">
        <pc:chgData name="Clara Modlin" userId="e41f84ed-5ce8-4d13-95ee-6d43c3aafdb2" providerId="ADAL" clId="{9C1FCBC4-E688-4B88-82B7-27A477ED58FE}" dt="2025-08-04T19:28:32.585" v="323" actId="207"/>
        <pc:sldMkLst>
          <pc:docMk/>
          <pc:sldMk cId="583111818" sldId="269"/>
        </pc:sldMkLst>
      </pc:sldChg>
      <pc:sldChg chg="new del">
        <pc:chgData name="Clara Modlin" userId="e41f84ed-5ce8-4d13-95ee-6d43c3aafdb2" providerId="ADAL" clId="{9C1FCBC4-E688-4B88-82B7-27A477ED58FE}" dt="2025-08-04T19:20:58.306" v="301" actId="47"/>
        <pc:sldMkLst>
          <pc:docMk/>
          <pc:sldMk cId="3884300633" sldId="269"/>
        </pc:sldMkLst>
      </pc:sldChg>
      <pc:sldChg chg="addSp delSp modSp new mod">
        <pc:chgData name="Clara Modlin" userId="e41f84ed-5ce8-4d13-95ee-6d43c3aafdb2" providerId="ADAL" clId="{9C1FCBC4-E688-4B88-82B7-27A477ED58FE}" dt="2025-08-04T19:42:17.780" v="594" actId="1036"/>
        <pc:sldMkLst>
          <pc:docMk/>
          <pc:sldMk cId="2219678940" sldId="270"/>
        </pc:sldMkLst>
      </pc:sldChg>
      <pc:sldChg chg="addSp delSp modSp new mod modClrScheme chgLayout">
        <pc:chgData name="Clara Modlin" userId="e41f84ed-5ce8-4d13-95ee-6d43c3aafdb2" providerId="ADAL" clId="{9C1FCBC4-E688-4B88-82B7-27A477ED58FE}" dt="2025-08-04T20:17:08.097" v="1012" actId="14861"/>
        <pc:sldMkLst>
          <pc:docMk/>
          <pc:sldMk cId="1166857746" sldId="271"/>
        </pc:sldMkLst>
      </pc:sldChg>
      <pc:sldChg chg="new">
        <pc:chgData name="Clara Modlin" userId="e41f84ed-5ce8-4d13-95ee-6d43c3aafdb2" providerId="ADAL" clId="{9C1FCBC4-E688-4B88-82B7-27A477ED58FE}" dt="2025-08-04T20:29:32.645" v="1066" actId="680"/>
        <pc:sldMkLst>
          <pc:docMk/>
          <pc:sldMk cId="1123759441" sldId="272"/>
        </pc:sldMkLst>
      </pc:sldChg>
      <pc:sldChg chg="new">
        <pc:chgData name="Clara Modlin" userId="e41f84ed-5ce8-4d13-95ee-6d43c3aafdb2" providerId="ADAL" clId="{9C1FCBC4-E688-4B88-82B7-27A477ED58FE}" dt="2025-08-04T20:29:36.481" v="1067" actId="680"/>
        <pc:sldMkLst>
          <pc:docMk/>
          <pc:sldMk cId="1625912209" sldId="273"/>
        </pc:sldMkLst>
      </pc:sldChg>
      <pc:sldChg chg="new">
        <pc:chgData name="Clara Modlin" userId="e41f84ed-5ce8-4d13-95ee-6d43c3aafdb2" providerId="ADAL" clId="{9C1FCBC4-E688-4B88-82B7-27A477ED58FE}" dt="2025-08-04T20:29:36.838" v="1068" actId="680"/>
        <pc:sldMkLst>
          <pc:docMk/>
          <pc:sldMk cId="393283639" sldId="274"/>
        </pc:sldMkLst>
      </pc:sldChg>
      <pc:sldChg chg="new">
        <pc:chgData name="Clara Modlin" userId="e41f84ed-5ce8-4d13-95ee-6d43c3aafdb2" providerId="ADAL" clId="{9C1FCBC4-E688-4B88-82B7-27A477ED58FE}" dt="2025-08-04T20:29:37.502" v="1069" actId="680"/>
        <pc:sldMkLst>
          <pc:docMk/>
          <pc:sldMk cId="2430111616" sldId="275"/>
        </pc:sldMkLst>
      </pc:sldChg>
      <pc:sldChg chg="add">
        <pc:chgData name="Clara Modlin" userId="e41f84ed-5ce8-4d13-95ee-6d43c3aafdb2" providerId="ADAL" clId="{9C1FCBC4-E688-4B88-82B7-27A477ED58FE}" dt="2025-08-12T15:35:16.654" v="1434" actId="2890"/>
        <pc:sldMkLst>
          <pc:docMk/>
          <pc:sldMk cId="888603956" sldId="276"/>
        </pc:sldMkLst>
      </pc:sldChg>
      <pc:sldMasterChg chg="addSp delSp modSp mod">
        <pc:chgData name="Clara Modlin" userId="e41f84ed-5ce8-4d13-95ee-6d43c3aafdb2" providerId="ADAL" clId="{9C1FCBC4-E688-4B88-82B7-27A477ED58FE}" dt="2025-08-04T20:23:45.329" v="1065" actId="29295"/>
        <pc:sldMasterMkLst>
          <pc:docMk/>
          <pc:sldMasterMk cId="4250735349" sldId="2147483673"/>
        </pc:sldMasterMkLst>
      </pc:sldMasterChg>
    </pc:docChg>
  </pc:docChgLst>
  <pc:docChgLst>
    <pc:chgData name="Lauren Jasinski" userId="d6807cd0-200f-450a-b50e-b192565b409d" providerId="ADAL" clId="{C50AE92A-F3BB-41CF-9D16-B694463C41D7}"/>
    <pc:docChg chg="addSld delSld modSld">
      <pc:chgData name="Lauren Jasinski" userId="d6807cd0-200f-450a-b50e-b192565b409d" providerId="ADAL" clId="{C50AE92A-F3BB-41CF-9D16-B694463C41D7}" dt="2025-10-03T18:18:10.833" v="11"/>
      <pc:docMkLst>
        <pc:docMk/>
      </pc:docMkLst>
      <pc:sldChg chg="addSp modSp">
        <pc:chgData name="Lauren Jasinski" userId="d6807cd0-200f-450a-b50e-b192565b409d" providerId="ADAL" clId="{C50AE92A-F3BB-41CF-9D16-B694463C41D7}" dt="2025-10-03T18:16:17.172" v="5"/>
        <pc:sldMkLst>
          <pc:docMk/>
          <pc:sldMk cId="3448555975" sldId="261"/>
        </pc:sldMkLst>
      </pc:sldChg>
      <pc:sldChg chg="del">
        <pc:chgData name="Lauren Jasinski" userId="d6807cd0-200f-450a-b50e-b192565b409d" providerId="ADAL" clId="{C50AE92A-F3BB-41CF-9D16-B694463C41D7}" dt="2025-10-03T18:16:59.595" v="10" actId="2696"/>
        <pc:sldMkLst>
          <pc:docMk/>
          <pc:sldMk cId="2932407035" sldId="265"/>
        </pc:sldMkLst>
      </pc:sldChg>
      <pc:sldChg chg="del">
        <pc:chgData name="Lauren Jasinski" userId="d6807cd0-200f-450a-b50e-b192565b409d" providerId="ADAL" clId="{C50AE92A-F3BB-41CF-9D16-B694463C41D7}" dt="2025-10-03T18:16:45.005" v="8" actId="2696"/>
        <pc:sldMkLst>
          <pc:docMk/>
          <pc:sldMk cId="2614173444" sldId="267"/>
        </pc:sldMkLst>
      </pc:sldChg>
      <pc:sldChg chg="add">
        <pc:chgData name="Lauren Jasinski" userId="d6807cd0-200f-450a-b50e-b192565b409d" providerId="ADAL" clId="{C50AE92A-F3BB-41CF-9D16-B694463C41D7}" dt="2025-10-03T18:15:13.646" v="1"/>
        <pc:sldMkLst>
          <pc:docMk/>
          <pc:sldMk cId="335555827" sldId="276"/>
        </pc:sldMkLst>
      </pc:sldChg>
      <pc:sldChg chg="del">
        <pc:chgData name="Lauren Jasinski" userId="d6807cd0-200f-450a-b50e-b192565b409d" providerId="ADAL" clId="{C50AE92A-F3BB-41CF-9D16-B694463C41D7}" dt="2025-10-03T18:12:28.206" v="0" actId="2696"/>
        <pc:sldMkLst>
          <pc:docMk/>
          <pc:sldMk cId="888603956" sldId="276"/>
        </pc:sldMkLst>
      </pc:sldChg>
      <pc:sldChg chg="add">
        <pc:chgData name="Lauren Jasinski" userId="d6807cd0-200f-450a-b50e-b192565b409d" providerId="ADAL" clId="{C50AE92A-F3BB-41CF-9D16-B694463C41D7}" dt="2025-10-03T18:16:30.856" v="6"/>
        <pc:sldMkLst>
          <pc:docMk/>
          <pc:sldMk cId="1323464961" sldId="299"/>
        </pc:sldMkLst>
      </pc:sldChg>
      <pc:sldChg chg="add">
        <pc:chgData name="Lauren Jasinski" userId="d6807cd0-200f-450a-b50e-b192565b409d" providerId="ADAL" clId="{C50AE92A-F3BB-41CF-9D16-B694463C41D7}" dt="2025-10-03T18:16:41.501" v="7"/>
        <pc:sldMkLst>
          <pc:docMk/>
          <pc:sldMk cId="3282735758" sldId="300"/>
        </pc:sldMkLst>
      </pc:sldChg>
      <pc:sldChg chg="add">
        <pc:chgData name="Lauren Jasinski" userId="d6807cd0-200f-450a-b50e-b192565b409d" providerId="ADAL" clId="{C50AE92A-F3BB-41CF-9D16-B694463C41D7}" dt="2025-10-03T18:16:55.518" v="9"/>
        <pc:sldMkLst>
          <pc:docMk/>
          <pc:sldMk cId="4214525294" sldId="332"/>
        </pc:sldMkLst>
      </pc:sldChg>
      <pc:sldChg chg="add">
        <pc:chgData name="Lauren Jasinski" userId="d6807cd0-200f-450a-b50e-b192565b409d" providerId="ADAL" clId="{C50AE92A-F3BB-41CF-9D16-B694463C41D7}" dt="2025-10-03T18:18:10.833" v="11"/>
        <pc:sldMkLst>
          <pc:docMk/>
          <pc:sldMk cId="2383535196" sldId="337"/>
        </pc:sldMkLst>
      </pc:sldChg>
    </pc:docChg>
  </pc:docChgLst>
  <pc:docChgLst>
    <pc:chgData name="Clara Modlin" userId="e41f84ed-5ce8-4d13-95ee-6d43c3aafdb2" providerId="ADAL" clId="{2A4D3F19-E527-43BE-BAA7-2C330891DC59}"/>
    <pc:docChg chg="undo custSel addSld delSld modSld sldOrd addMainMaster delMainMaster modMainMaster">
      <pc:chgData name="Clara Modlin" userId="e41f84ed-5ce8-4d13-95ee-6d43c3aafdb2" providerId="ADAL" clId="{2A4D3F19-E527-43BE-BAA7-2C330891DC59}" dt="2025-11-14T20:42:50.990" v="1612" actId="207"/>
      <pc:docMkLst>
        <pc:docMk/>
      </pc:docMkLst>
      <pc:sldChg chg="del">
        <pc:chgData name="Clara Modlin" userId="e41f84ed-5ce8-4d13-95ee-6d43c3aafdb2" providerId="ADAL" clId="{2A4D3F19-E527-43BE-BAA7-2C330891DC59}" dt="2025-11-14T19:13:59.979" v="0" actId="47"/>
        <pc:sldMkLst>
          <pc:docMk/>
          <pc:sldMk cId="0" sldId="257"/>
        </pc:sldMkLst>
      </pc:sldChg>
      <pc:sldChg chg="del">
        <pc:chgData name="Clara Modlin" userId="e41f84ed-5ce8-4d13-95ee-6d43c3aafdb2" providerId="ADAL" clId="{2A4D3F19-E527-43BE-BAA7-2C330891DC59}" dt="2025-11-14T19:14:00.859" v="1" actId="47"/>
        <pc:sldMkLst>
          <pc:docMk/>
          <pc:sldMk cId="0" sldId="258"/>
        </pc:sldMkLst>
      </pc:sldChg>
      <pc:sldChg chg="addSp delSp modSp mod modNotesTx">
        <pc:chgData name="Clara Modlin" userId="e41f84ed-5ce8-4d13-95ee-6d43c3aafdb2" providerId="ADAL" clId="{2A4D3F19-E527-43BE-BAA7-2C330891DC59}" dt="2025-11-14T19:22:29.421" v="658" actId="20577"/>
        <pc:sldMkLst>
          <pc:docMk/>
          <pc:sldMk cId="3448555975" sldId="261"/>
        </pc:sldMkLst>
        <pc:spChg chg="mod">
          <ac:chgData name="Clara Modlin" userId="e41f84ed-5ce8-4d13-95ee-6d43c3aafdb2" providerId="ADAL" clId="{2A4D3F19-E527-43BE-BAA7-2C330891DC59}" dt="2025-11-14T19:19:13.128" v="553" actId="1038"/>
          <ac:spMkLst>
            <pc:docMk/>
            <pc:sldMk cId="3448555975" sldId="261"/>
            <ac:spMk id="2" creationId="{3AAB76E4-6501-4511-96AF-29C2503ED378}"/>
          </ac:spMkLst>
        </pc:spChg>
        <pc:spChg chg="del mod">
          <ac:chgData name="Clara Modlin" userId="e41f84ed-5ce8-4d13-95ee-6d43c3aafdb2" providerId="ADAL" clId="{2A4D3F19-E527-43BE-BAA7-2C330891DC59}" dt="2025-11-14T19:18:13.088" v="394" actId="478"/>
          <ac:spMkLst>
            <pc:docMk/>
            <pc:sldMk cId="3448555975" sldId="261"/>
            <ac:spMk id="3" creationId="{4155AB72-DDAF-2E3A-D0A4-B30F3082809F}"/>
          </ac:spMkLst>
        </pc:spChg>
        <pc:spChg chg="del">
          <ac:chgData name="Clara Modlin" userId="e41f84ed-5ce8-4d13-95ee-6d43c3aafdb2" providerId="ADAL" clId="{2A4D3F19-E527-43BE-BAA7-2C330891DC59}" dt="2025-11-14T19:18:17.367" v="395" actId="478"/>
          <ac:spMkLst>
            <pc:docMk/>
            <pc:sldMk cId="3448555975" sldId="261"/>
            <ac:spMk id="4" creationId="{935D0D77-3548-FB75-25C1-15D722A7A2CD}"/>
          </ac:spMkLst>
        </pc:spChg>
        <pc:spChg chg="del">
          <ac:chgData name="Clara Modlin" userId="e41f84ed-5ce8-4d13-95ee-6d43c3aafdb2" providerId="ADAL" clId="{2A4D3F19-E527-43BE-BAA7-2C330891DC59}" dt="2025-11-14T19:18:06.710" v="391" actId="478"/>
          <ac:spMkLst>
            <pc:docMk/>
            <pc:sldMk cId="3448555975" sldId="261"/>
            <ac:spMk id="5" creationId="{E5149602-6E48-6909-E98E-BE6A57F58ECE}"/>
          </ac:spMkLst>
        </pc:spChg>
        <pc:spChg chg="del">
          <ac:chgData name="Clara Modlin" userId="e41f84ed-5ce8-4d13-95ee-6d43c3aafdb2" providerId="ADAL" clId="{2A4D3F19-E527-43BE-BAA7-2C330891DC59}" dt="2025-11-14T19:18:17.367" v="395" actId="478"/>
          <ac:spMkLst>
            <pc:docMk/>
            <pc:sldMk cId="3448555975" sldId="261"/>
            <ac:spMk id="6" creationId="{6DE6B213-6802-A0BF-3A24-90756EDA28C1}"/>
          </ac:spMkLst>
        </pc:spChg>
        <pc:spChg chg="del">
          <ac:chgData name="Clara Modlin" userId="e41f84ed-5ce8-4d13-95ee-6d43c3aafdb2" providerId="ADAL" clId="{2A4D3F19-E527-43BE-BAA7-2C330891DC59}" dt="2025-11-14T19:18:06.710" v="391" actId="478"/>
          <ac:spMkLst>
            <pc:docMk/>
            <pc:sldMk cId="3448555975" sldId="261"/>
            <ac:spMk id="7" creationId="{A1D06845-938D-EAE7-29F7-97D555B5D6DA}"/>
          </ac:spMkLst>
        </pc:spChg>
        <pc:spChg chg="del">
          <ac:chgData name="Clara Modlin" userId="e41f84ed-5ce8-4d13-95ee-6d43c3aafdb2" providerId="ADAL" clId="{2A4D3F19-E527-43BE-BAA7-2C330891DC59}" dt="2025-11-14T19:18:17.367" v="395" actId="478"/>
          <ac:spMkLst>
            <pc:docMk/>
            <pc:sldMk cId="3448555975" sldId="261"/>
            <ac:spMk id="9" creationId="{F28DCAC5-4816-73B0-98FE-255E54A7CCB4}"/>
          </ac:spMkLst>
        </pc:spChg>
        <pc:spChg chg="add del mod">
          <ac:chgData name="Clara Modlin" userId="e41f84ed-5ce8-4d13-95ee-6d43c3aafdb2" providerId="ADAL" clId="{2A4D3F19-E527-43BE-BAA7-2C330891DC59}" dt="2025-11-14T19:18:17.367" v="395" actId="478"/>
          <ac:spMkLst>
            <pc:docMk/>
            <pc:sldMk cId="3448555975" sldId="261"/>
            <ac:spMk id="14" creationId="{2C5B168A-7097-6571-74F9-9E83DFA59A8B}"/>
          </ac:spMkLst>
        </pc:spChg>
        <pc:spChg chg="add del mod">
          <ac:chgData name="Clara Modlin" userId="e41f84ed-5ce8-4d13-95ee-6d43c3aafdb2" providerId="ADAL" clId="{2A4D3F19-E527-43BE-BAA7-2C330891DC59}" dt="2025-11-14T19:18:17.367" v="395" actId="478"/>
          <ac:spMkLst>
            <pc:docMk/>
            <pc:sldMk cId="3448555975" sldId="261"/>
            <ac:spMk id="16" creationId="{678FE8DC-1A9D-6470-8961-9D7B350A3836}"/>
          </ac:spMkLst>
        </pc:spChg>
        <pc:spChg chg="add del mod">
          <ac:chgData name="Clara Modlin" userId="e41f84ed-5ce8-4d13-95ee-6d43c3aafdb2" providerId="ADAL" clId="{2A4D3F19-E527-43BE-BAA7-2C330891DC59}" dt="2025-11-14T19:18:17.367" v="395" actId="478"/>
          <ac:spMkLst>
            <pc:docMk/>
            <pc:sldMk cId="3448555975" sldId="261"/>
            <ac:spMk id="18" creationId="{ECF02FD4-31C1-1180-1094-39CB771F936A}"/>
          </ac:spMkLst>
        </pc:spChg>
        <pc:spChg chg="add del mod">
          <ac:chgData name="Clara Modlin" userId="e41f84ed-5ce8-4d13-95ee-6d43c3aafdb2" providerId="ADAL" clId="{2A4D3F19-E527-43BE-BAA7-2C330891DC59}" dt="2025-11-14T19:18:21.677" v="397" actId="478"/>
          <ac:spMkLst>
            <pc:docMk/>
            <pc:sldMk cId="3448555975" sldId="261"/>
            <ac:spMk id="20" creationId="{2BA73BCB-DE48-3262-E643-4314E23AA9FB}"/>
          </ac:spMkLst>
        </pc:spChg>
        <pc:spChg chg="add del mod">
          <ac:chgData name="Clara Modlin" userId="e41f84ed-5ce8-4d13-95ee-6d43c3aafdb2" providerId="ADAL" clId="{2A4D3F19-E527-43BE-BAA7-2C330891DC59}" dt="2025-11-14T19:18:20.530" v="396" actId="478"/>
          <ac:spMkLst>
            <pc:docMk/>
            <pc:sldMk cId="3448555975" sldId="261"/>
            <ac:spMk id="22" creationId="{DFBE9352-F83A-326A-202D-631F22E0909C}"/>
          </ac:spMkLst>
        </pc:spChg>
        <pc:spChg chg="add mod">
          <ac:chgData name="Clara Modlin" userId="e41f84ed-5ce8-4d13-95ee-6d43c3aafdb2" providerId="ADAL" clId="{2A4D3F19-E527-43BE-BAA7-2C330891DC59}" dt="2025-11-14T19:19:40.737" v="610" actId="1076"/>
          <ac:spMkLst>
            <pc:docMk/>
            <pc:sldMk cId="3448555975" sldId="261"/>
            <ac:spMk id="24" creationId="{9523F67C-CF12-AD27-4597-77ADC1B3C5D8}"/>
          </ac:spMkLst>
        </pc:spChg>
        <pc:spChg chg="add mod">
          <ac:chgData name="Clara Modlin" userId="e41f84ed-5ce8-4d13-95ee-6d43c3aafdb2" providerId="ADAL" clId="{2A4D3F19-E527-43BE-BAA7-2C330891DC59}" dt="2025-11-14T19:22:21.303" v="657" actId="12788"/>
          <ac:spMkLst>
            <pc:docMk/>
            <pc:sldMk cId="3448555975" sldId="261"/>
            <ac:spMk id="30" creationId="{1E9E0DBA-A1BD-A0FF-3481-B9B06C3535ED}"/>
          </ac:spMkLst>
        </pc:spChg>
        <pc:picChg chg="del">
          <ac:chgData name="Clara Modlin" userId="e41f84ed-5ce8-4d13-95ee-6d43c3aafdb2" providerId="ADAL" clId="{2A4D3F19-E527-43BE-BAA7-2C330891DC59}" dt="2025-11-14T19:18:10.979" v="392" actId="478"/>
          <ac:picMkLst>
            <pc:docMk/>
            <pc:sldMk cId="3448555975" sldId="261"/>
            <ac:picMk id="8" creationId="{A49DFD6F-0738-6145-240B-0FBEC22BAA48}"/>
          </ac:picMkLst>
        </pc:picChg>
        <pc:picChg chg="del">
          <ac:chgData name="Clara Modlin" userId="e41f84ed-5ce8-4d13-95ee-6d43c3aafdb2" providerId="ADAL" clId="{2A4D3F19-E527-43BE-BAA7-2C330891DC59}" dt="2025-11-14T19:18:06.710" v="391" actId="478"/>
          <ac:picMkLst>
            <pc:docMk/>
            <pc:sldMk cId="3448555975" sldId="261"/>
            <ac:picMk id="10" creationId="{3F3659C3-E47E-00B3-B150-03869373285B}"/>
          </ac:picMkLst>
        </pc:picChg>
        <pc:picChg chg="del">
          <ac:chgData name="Clara Modlin" userId="e41f84ed-5ce8-4d13-95ee-6d43c3aafdb2" providerId="ADAL" clId="{2A4D3F19-E527-43BE-BAA7-2C330891DC59}" dt="2025-11-14T19:18:17.367" v="395" actId="478"/>
          <ac:picMkLst>
            <pc:docMk/>
            <pc:sldMk cId="3448555975" sldId="261"/>
            <ac:picMk id="12" creationId="{D107CF33-15C1-04DB-A249-1E0FE9F8CB54}"/>
          </ac:picMkLst>
        </pc:picChg>
        <pc:picChg chg="add mod">
          <ac:chgData name="Clara Modlin" userId="e41f84ed-5ce8-4d13-95ee-6d43c3aafdb2" providerId="ADAL" clId="{2A4D3F19-E527-43BE-BAA7-2C330891DC59}" dt="2025-11-14T19:19:08.346" v="543" actId="1076"/>
          <ac:picMkLst>
            <pc:docMk/>
            <pc:sldMk cId="3448555975" sldId="261"/>
            <ac:picMk id="25" creationId="{B7603C4A-9005-50D8-85F4-5152FDCFD016}"/>
          </ac:picMkLst>
        </pc:picChg>
        <pc:picChg chg="add mod">
          <ac:chgData name="Clara Modlin" userId="e41f84ed-5ce8-4d13-95ee-6d43c3aafdb2" providerId="ADAL" clId="{2A4D3F19-E527-43BE-BAA7-2C330891DC59}" dt="2025-11-14T19:22:21.303" v="657" actId="12788"/>
          <ac:picMkLst>
            <pc:docMk/>
            <pc:sldMk cId="3448555975" sldId="261"/>
            <ac:picMk id="29" creationId="{95AFABE7-A99D-5AF4-0CAC-0E1482E1B312}"/>
          </ac:picMkLst>
        </pc:picChg>
      </pc:sldChg>
      <pc:sldChg chg="addSp delSp modSp mod modClrScheme chgLayout">
        <pc:chgData name="Clara Modlin" userId="e41f84ed-5ce8-4d13-95ee-6d43c3aafdb2" providerId="ADAL" clId="{2A4D3F19-E527-43BE-BAA7-2C330891DC59}" dt="2025-11-14T19:26:30.182" v="749" actId="12789"/>
        <pc:sldMkLst>
          <pc:docMk/>
          <pc:sldMk cId="719085486" sldId="264"/>
        </pc:sldMkLst>
        <pc:spChg chg="mod ord">
          <ac:chgData name="Clara Modlin" userId="e41f84ed-5ce8-4d13-95ee-6d43c3aafdb2" providerId="ADAL" clId="{2A4D3F19-E527-43BE-BAA7-2C330891DC59}" dt="2025-11-14T19:26:30.182" v="749" actId="12789"/>
          <ac:spMkLst>
            <pc:docMk/>
            <pc:sldMk cId="719085486" sldId="264"/>
            <ac:spMk id="2" creationId="{D03D2837-4955-F54E-AD17-485B39DD1D8C}"/>
          </ac:spMkLst>
        </pc:spChg>
        <pc:spChg chg="del">
          <ac:chgData name="Clara Modlin" userId="e41f84ed-5ce8-4d13-95ee-6d43c3aafdb2" providerId="ADAL" clId="{2A4D3F19-E527-43BE-BAA7-2C330891DC59}" dt="2025-11-14T19:23:08.084" v="674" actId="478"/>
          <ac:spMkLst>
            <pc:docMk/>
            <pc:sldMk cId="719085486" sldId="264"/>
            <ac:spMk id="3" creationId="{675A8904-A49F-EF75-9357-3382F9B4A05D}"/>
          </ac:spMkLst>
        </pc:spChg>
        <pc:spChg chg="add del mod">
          <ac:chgData name="Clara Modlin" userId="e41f84ed-5ce8-4d13-95ee-6d43c3aafdb2" providerId="ADAL" clId="{2A4D3F19-E527-43BE-BAA7-2C330891DC59}" dt="2025-11-14T19:23:10.747" v="675" actId="478"/>
          <ac:spMkLst>
            <pc:docMk/>
            <pc:sldMk cId="719085486" sldId="264"/>
            <ac:spMk id="5" creationId="{0C05E15D-3B13-AC1D-C214-0057E27FC0B7}"/>
          </ac:spMkLst>
        </pc:spChg>
        <pc:spChg chg="add mod">
          <ac:chgData name="Clara Modlin" userId="e41f84ed-5ce8-4d13-95ee-6d43c3aafdb2" providerId="ADAL" clId="{2A4D3F19-E527-43BE-BAA7-2C330891DC59}" dt="2025-11-14T19:26:22.664" v="747" actId="1076"/>
          <ac:spMkLst>
            <pc:docMk/>
            <pc:sldMk cId="719085486" sldId="264"/>
            <ac:spMk id="7" creationId="{0B806192-AE81-468D-748C-C7576B9644DE}"/>
          </ac:spMkLst>
        </pc:spChg>
        <pc:spChg chg="add mod">
          <ac:chgData name="Clara Modlin" userId="e41f84ed-5ce8-4d13-95ee-6d43c3aafdb2" providerId="ADAL" clId="{2A4D3F19-E527-43BE-BAA7-2C330891DC59}" dt="2025-11-14T19:26:26.267" v="748" actId="1076"/>
          <ac:spMkLst>
            <pc:docMk/>
            <pc:sldMk cId="719085486" sldId="264"/>
            <ac:spMk id="9" creationId="{8D2EF682-1213-E653-D6E7-BD5E24E1D734}"/>
          </ac:spMkLst>
        </pc:spChg>
        <pc:spChg chg="add del mod ord">
          <ac:chgData name="Clara Modlin" userId="e41f84ed-5ce8-4d13-95ee-6d43c3aafdb2" providerId="ADAL" clId="{2A4D3F19-E527-43BE-BAA7-2C330891DC59}" dt="2025-11-14T19:26:07.854" v="741" actId="478"/>
          <ac:spMkLst>
            <pc:docMk/>
            <pc:sldMk cId="719085486" sldId="264"/>
            <ac:spMk id="10" creationId="{79688B84-A9A0-08B9-C071-A93EBEFAFC4A}"/>
          </ac:spMkLst>
        </pc:spChg>
        <pc:spChg chg="add del mod ord">
          <ac:chgData name="Clara Modlin" userId="e41f84ed-5ce8-4d13-95ee-6d43c3aafdb2" providerId="ADAL" clId="{2A4D3F19-E527-43BE-BAA7-2C330891DC59}" dt="2025-11-14T19:26:09.017" v="742" actId="478"/>
          <ac:spMkLst>
            <pc:docMk/>
            <pc:sldMk cId="719085486" sldId="264"/>
            <ac:spMk id="11" creationId="{B0882EFC-11E8-DFCC-A70B-5DB462D71CD3}"/>
          </ac:spMkLst>
        </pc:spChg>
        <pc:spChg chg="add del mod ord">
          <ac:chgData name="Clara Modlin" userId="e41f84ed-5ce8-4d13-95ee-6d43c3aafdb2" providerId="ADAL" clId="{2A4D3F19-E527-43BE-BAA7-2C330891DC59}" dt="2025-11-14T19:26:10.119" v="743" actId="478"/>
          <ac:spMkLst>
            <pc:docMk/>
            <pc:sldMk cId="719085486" sldId="264"/>
            <ac:spMk id="12" creationId="{9CB59A09-56FD-10A5-8D93-2586C7D3602D}"/>
          </ac:spMkLst>
        </pc:spChg>
        <pc:picChg chg="add mod">
          <ac:chgData name="Clara Modlin" userId="e41f84ed-5ce8-4d13-95ee-6d43c3aafdb2" providerId="ADAL" clId="{2A4D3F19-E527-43BE-BAA7-2C330891DC59}" dt="2025-11-14T19:26:22.664" v="747" actId="1076"/>
          <ac:picMkLst>
            <pc:docMk/>
            <pc:sldMk cId="719085486" sldId="264"/>
            <ac:picMk id="6" creationId="{529F5D6F-C994-056A-9B07-8F8F65342B7B}"/>
          </ac:picMkLst>
        </pc:picChg>
        <pc:picChg chg="add mod">
          <ac:chgData name="Clara Modlin" userId="e41f84ed-5ce8-4d13-95ee-6d43c3aafdb2" providerId="ADAL" clId="{2A4D3F19-E527-43BE-BAA7-2C330891DC59}" dt="2025-11-14T19:26:26.267" v="748" actId="1076"/>
          <ac:picMkLst>
            <pc:docMk/>
            <pc:sldMk cId="719085486" sldId="264"/>
            <ac:picMk id="8" creationId="{25FB2101-368D-C797-0F13-8047BD114714}"/>
          </ac:picMkLst>
        </pc:picChg>
      </pc:sldChg>
      <pc:sldChg chg="del">
        <pc:chgData name="Clara Modlin" userId="e41f84ed-5ce8-4d13-95ee-6d43c3aafdb2" providerId="ADAL" clId="{2A4D3F19-E527-43BE-BAA7-2C330891DC59}" dt="2025-11-14T19:22:44.015" v="665" actId="47"/>
        <pc:sldMkLst>
          <pc:docMk/>
          <pc:sldMk cId="1008574888" sldId="266"/>
        </pc:sldMkLst>
      </pc:sldChg>
      <pc:sldChg chg="del">
        <pc:chgData name="Clara Modlin" userId="e41f84ed-5ce8-4d13-95ee-6d43c3aafdb2" providerId="ADAL" clId="{2A4D3F19-E527-43BE-BAA7-2C330891DC59}" dt="2025-11-14T19:14:01.867" v="2" actId="47"/>
        <pc:sldMkLst>
          <pc:docMk/>
          <pc:sldMk cId="2487343022" sldId="268"/>
        </pc:sldMkLst>
      </pc:sldChg>
      <pc:sldChg chg="del">
        <pc:chgData name="Clara Modlin" userId="e41f84ed-5ce8-4d13-95ee-6d43c3aafdb2" providerId="ADAL" clId="{2A4D3F19-E527-43BE-BAA7-2C330891DC59}" dt="2025-11-14T19:14:04.105" v="3" actId="47"/>
        <pc:sldMkLst>
          <pc:docMk/>
          <pc:sldMk cId="583111818" sldId="269"/>
        </pc:sldMkLst>
      </pc:sldChg>
      <pc:sldChg chg="del">
        <pc:chgData name="Clara Modlin" userId="e41f84ed-5ce8-4d13-95ee-6d43c3aafdb2" providerId="ADAL" clId="{2A4D3F19-E527-43BE-BAA7-2C330891DC59}" dt="2025-11-14T19:22:39.755" v="663" actId="47"/>
        <pc:sldMkLst>
          <pc:docMk/>
          <pc:sldMk cId="2219678940" sldId="270"/>
        </pc:sldMkLst>
      </pc:sldChg>
      <pc:sldChg chg="del">
        <pc:chgData name="Clara Modlin" userId="e41f84ed-5ce8-4d13-95ee-6d43c3aafdb2" providerId="ADAL" clId="{2A4D3F19-E527-43BE-BAA7-2C330891DC59}" dt="2025-11-14T19:22:37.568" v="662" actId="47"/>
        <pc:sldMkLst>
          <pc:docMk/>
          <pc:sldMk cId="1166857746" sldId="271"/>
        </pc:sldMkLst>
      </pc:sldChg>
      <pc:sldChg chg="del">
        <pc:chgData name="Clara Modlin" userId="e41f84ed-5ce8-4d13-95ee-6d43c3aafdb2" providerId="ADAL" clId="{2A4D3F19-E527-43BE-BAA7-2C330891DC59}" dt="2025-11-14T19:22:46.706" v="669" actId="47"/>
        <pc:sldMkLst>
          <pc:docMk/>
          <pc:sldMk cId="1123759441" sldId="272"/>
        </pc:sldMkLst>
      </pc:sldChg>
      <pc:sldChg chg="del">
        <pc:chgData name="Clara Modlin" userId="e41f84ed-5ce8-4d13-95ee-6d43c3aafdb2" providerId="ADAL" clId="{2A4D3F19-E527-43BE-BAA7-2C330891DC59}" dt="2025-11-14T19:22:46.092" v="668" actId="47"/>
        <pc:sldMkLst>
          <pc:docMk/>
          <pc:sldMk cId="1625912209" sldId="273"/>
        </pc:sldMkLst>
      </pc:sldChg>
      <pc:sldChg chg="del">
        <pc:chgData name="Clara Modlin" userId="e41f84ed-5ce8-4d13-95ee-6d43c3aafdb2" providerId="ADAL" clId="{2A4D3F19-E527-43BE-BAA7-2C330891DC59}" dt="2025-11-14T19:22:45.762" v="667" actId="47"/>
        <pc:sldMkLst>
          <pc:docMk/>
          <pc:sldMk cId="393283639" sldId="274"/>
        </pc:sldMkLst>
      </pc:sldChg>
      <pc:sldChg chg="del">
        <pc:chgData name="Clara Modlin" userId="e41f84ed-5ce8-4d13-95ee-6d43c3aafdb2" providerId="ADAL" clId="{2A4D3F19-E527-43BE-BAA7-2C330891DC59}" dt="2025-11-14T19:22:45.431" v="666" actId="47"/>
        <pc:sldMkLst>
          <pc:docMk/>
          <pc:sldMk cId="2430111616" sldId="275"/>
        </pc:sldMkLst>
      </pc:sldChg>
      <pc:sldChg chg="addSp delSp modSp mod">
        <pc:chgData name="Clara Modlin" userId="e41f84ed-5ce8-4d13-95ee-6d43c3aafdb2" providerId="ADAL" clId="{2A4D3F19-E527-43BE-BAA7-2C330891DC59}" dt="2025-11-14T19:17:51.013" v="390" actId="12789"/>
        <pc:sldMkLst>
          <pc:docMk/>
          <pc:sldMk cId="335555827" sldId="276"/>
        </pc:sldMkLst>
        <pc:spChg chg="del">
          <ac:chgData name="Clara Modlin" userId="e41f84ed-5ce8-4d13-95ee-6d43c3aafdb2" providerId="ADAL" clId="{2A4D3F19-E527-43BE-BAA7-2C330891DC59}" dt="2025-11-14T19:14:34.912" v="8" actId="478"/>
          <ac:spMkLst>
            <pc:docMk/>
            <pc:sldMk cId="335555827" sldId="276"/>
            <ac:spMk id="3" creationId="{EB40820E-F8E6-B726-70E7-CB8A85852E35}"/>
          </ac:spMkLst>
        </pc:spChg>
        <pc:spChg chg="del">
          <ac:chgData name="Clara Modlin" userId="e41f84ed-5ce8-4d13-95ee-6d43c3aafdb2" providerId="ADAL" clId="{2A4D3F19-E527-43BE-BAA7-2C330891DC59}" dt="2025-11-14T19:14:31.545" v="6" actId="478"/>
          <ac:spMkLst>
            <pc:docMk/>
            <pc:sldMk cId="335555827" sldId="276"/>
            <ac:spMk id="4" creationId="{58F08A1D-0D80-68FC-8BDB-EA03CC8E4DA0}"/>
          </ac:spMkLst>
        </pc:spChg>
        <pc:spChg chg="add del mod">
          <ac:chgData name="Clara Modlin" userId="e41f84ed-5ce8-4d13-95ee-6d43c3aafdb2" providerId="ADAL" clId="{2A4D3F19-E527-43BE-BAA7-2C330891DC59}" dt="2025-11-14T19:14:33.308" v="7" actId="478"/>
          <ac:spMkLst>
            <pc:docMk/>
            <pc:sldMk cId="335555827" sldId="276"/>
            <ac:spMk id="5" creationId="{AC6D6321-6265-78B3-9A31-970DEE5AE261}"/>
          </ac:spMkLst>
        </pc:spChg>
        <pc:spChg chg="add del mod">
          <ac:chgData name="Clara Modlin" userId="e41f84ed-5ce8-4d13-95ee-6d43c3aafdb2" providerId="ADAL" clId="{2A4D3F19-E527-43BE-BAA7-2C330891DC59}" dt="2025-11-14T19:17:26.117" v="389" actId="948"/>
          <ac:spMkLst>
            <pc:docMk/>
            <pc:sldMk cId="335555827" sldId="276"/>
            <ac:spMk id="7" creationId="{9E7D7A61-789F-2E6A-120F-73748D29DBD3}"/>
          </ac:spMkLst>
        </pc:spChg>
        <pc:spChg chg="add del mod">
          <ac:chgData name="Clara Modlin" userId="e41f84ed-5ce8-4d13-95ee-6d43c3aafdb2" providerId="ADAL" clId="{2A4D3F19-E527-43BE-BAA7-2C330891DC59}" dt="2025-11-14T19:14:43.665" v="12" actId="478"/>
          <ac:spMkLst>
            <pc:docMk/>
            <pc:sldMk cId="335555827" sldId="276"/>
            <ac:spMk id="8" creationId="{D23F9C7E-AB42-E36C-7D31-8DEEFB5997E9}"/>
          </ac:spMkLst>
        </pc:spChg>
        <pc:spChg chg="mod">
          <ac:chgData name="Clara Modlin" userId="e41f84ed-5ce8-4d13-95ee-6d43c3aafdb2" providerId="ADAL" clId="{2A4D3F19-E527-43BE-BAA7-2C330891DC59}" dt="2025-11-14T19:15:42.352" v="87" actId="404"/>
          <ac:spMkLst>
            <pc:docMk/>
            <pc:sldMk cId="335555827" sldId="276"/>
            <ac:spMk id="10" creationId="{114117BC-DD59-7724-BC03-5C330412170D}"/>
          </ac:spMkLst>
        </pc:spChg>
        <pc:picChg chg="add mod">
          <ac:chgData name="Clara Modlin" userId="e41f84ed-5ce8-4d13-95ee-6d43c3aafdb2" providerId="ADAL" clId="{2A4D3F19-E527-43BE-BAA7-2C330891DC59}" dt="2025-11-14T19:17:51.013" v="390" actId="12789"/>
          <ac:picMkLst>
            <pc:docMk/>
            <pc:sldMk cId="335555827" sldId="276"/>
            <ac:picMk id="9" creationId="{FF4B7ECA-B828-B293-BE94-04A200AA8292}"/>
          </ac:picMkLst>
        </pc:picChg>
      </pc:sldChg>
      <pc:sldChg chg="addSp delSp modSp new mod">
        <pc:chgData name="Clara Modlin" userId="e41f84ed-5ce8-4d13-95ee-6d43c3aafdb2" providerId="ADAL" clId="{2A4D3F19-E527-43BE-BAA7-2C330891DC59}" dt="2025-11-14T19:28:49.900" v="815" actId="1038"/>
        <pc:sldMkLst>
          <pc:docMk/>
          <pc:sldMk cId="1297122623" sldId="277"/>
        </pc:sldMkLst>
        <pc:spChg chg="mod">
          <ac:chgData name="Clara Modlin" userId="e41f84ed-5ce8-4d13-95ee-6d43c3aafdb2" providerId="ADAL" clId="{2A4D3F19-E527-43BE-BAA7-2C330891DC59}" dt="2025-11-14T19:28:49.900" v="815" actId="1038"/>
          <ac:spMkLst>
            <pc:docMk/>
            <pc:sldMk cId="1297122623" sldId="277"/>
            <ac:spMk id="2" creationId="{84B7DBD5-67D8-4D24-D33C-51C3A75E26E3}"/>
          </ac:spMkLst>
        </pc:spChg>
        <pc:spChg chg="del">
          <ac:chgData name="Clara Modlin" userId="e41f84ed-5ce8-4d13-95ee-6d43c3aafdb2" providerId="ADAL" clId="{2A4D3F19-E527-43BE-BAA7-2C330891DC59}" dt="2025-11-14T19:27:20.660" v="757" actId="478"/>
          <ac:spMkLst>
            <pc:docMk/>
            <pc:sldMk cId="1297122623" sldId="277"/>
            <ac:spMk id="3" creationId="{7249676C-AA73-497B-EBCE-456C29322A0D}"/>
          </ac:spMkLst>
        </pc:spChg>
        <pc:spChg chg="add mod">
          <ac:chgData name="Clara Modlin" userId="e41f84ed-5ce8-4d13-95ee-6d43c3aafdb2" providerId="ADAL" clId="{2A4D3F19-E527-43BE-BAA7-2C330891DC59}" dt="2025-11-14T19:28:44.815" v="804" actId="12788"/>
          <ac:spMkLst>
            <pc:docMk/>
            <pc:sldMk cId="1297122623" sldId="277"/>
            <ac:spMk id="6" creationId="{48BDBCF9-0E50-C18D-BDCD-3D0BC49EDA4A}"/>
          </ac:spMkLst>
        </pc:spChg>
        <pc:spChg chg="add mod">
          <ac:chgData name="Clara Modlin" userId="e41f84ed-5ce8-4d13-95ee-6d43c3aafdb2" providerId="ADAL" clId="{2A4D3F19-E527-43BE-BAA7-2C330891DC59}" dt="2025-11-14T19:28:32.831" v="800" actId="255"/>
          <ac:spMkLst>
            <pc:docMk/>
            <pc:sldMk cId="1297122623" sldId="277"/>
            <ac:spMk id="7" creationId="{22663305-A702-0BB1-2C2F-36FC3207296F}"/>
          </ac:spMkLst>
        </pc:spChg>
        <pc:grpChg chg="add del mod">
          <ac:chgData name="Clara Modlin" userId="e41f84ed-5ce8-4d13-95ee-6d43c3aafdb2" providerId="ADAL" clId="{2A4D3F19-E527-43BE-BAA7-2C330891DC59}" dt="2025-11-14T19:27:52.432" v="770" actId="165"/>
          <ac:grpSpMkLst>
            <pc:docMk/>
            <pc:sldMk cId="1297122623" sldId="277"/>
            <ac:grpSpMk id="8" creationId="{00AF8BFA-2640-A7D6-4508-E3BC12DBB46C}"/>
          </ac:grpSpMkLst>
        </pc:grpChg>
        <pc:picChg chg="add mod topLvl">
          <ac:chgData name="Clara Modlin" userId="e41f84ed-5ce8-4d13-95ee-6d43c3aafdb2" providerId="ADAL" clId="{2A4D3F19-E527-43BE-BAA7-2C330891DC59}" dt="2025-11-14T19:28:44.815" v="804" actId="12788"/>
          <ac:picMkLst>
            <pc:docMk/>
            <pc:sldMk cId="1297122623" sldId="277"/>
            <ac:picMk id="4" creationId="{89ED19CB-E2D3-8C30-73F1-8730DEE6C31A}"/>
          </ac:picMkLst>
        </pc:picChg>
        <pc:picChg chg="add mod topLvl">
          <ac:chgData name="Clara Modlin" userId="e41f84ed-5ce8-4d13-95ee-6d43c3aafdb2" providerId="ADAL" clId="{2A4D3F19-E527-43BE-BAA7-2C330891DC59}" dt="2025-11-14T19:28:06.806" v="774" actId="12788"/>
          <ac:picMkLst>
            <pc:docMk/>
            <pc:sldMk cId="1297122623" sldId="277"/>
            <ac:picMk id="5" creationId="{1DC0AE9E-B601-8E4A-BCC3-B4CEC2F2F4F6}"/>
          </ac:picMkLst>
        </pc:picChg>
      </pc:sldChg>
      <pc:sldChg chg="new del">
        <pc:chgData name="Clara Modlin" userId="e41f84ed-5ce8-4d13-95ee-6d43c3aafdb2" providerId="ADAL" clId="{2A4D3F19-E527-43BE-BAA7-2C330891DC59}" dt="2025-11-14T19:26:11.299" v="744" actId="47"/>
        <pc:sldMkLst>
          <pc:docMk/>
          <pc:sldMk cId="2007774733" sldId="277"/>
        </pc:sldMkLst>
      </pc:sldChg>
      <pc:sldChg chg="addSp delSp modSp add mod chgLayout">
        <pc:chgData name="Clara Modlin" userId="e41f84ed-5ce8-4d13-95ee-6d43c3aafdb2" providerId="ADAL" clId="{2A4D3F19-E527-43BE-BAA7-2C330891DC59}" dt="2025-11-14T19:31:49.918" v="959" actId="2710"/>
        <pc:sldMkLst>
          <pc:docMk/>
          <pc:sldMk cId="4031453782" sldId="278"/>
        </pc:sldMkLst>
        <pc:spChg chg="mod ord">
          <ac:chgData name="Clara Modlin" userId="e41f84ed-5ce8-4d13-95ee-6d43c3aafdb2" providerId="ADAL" clId="{2A4D3F19-E527-43BE-BAA7-2C330891DC59}" dt="2025-11-14T19:30:07.639" v="877" actId="404"/>
          <ac:spMkLst>
            <pc:docMk/>
            <pc:sldMk cId="4031453782" sldId="278"/>
            <ac:spMk id="2" creationId="{AEDC2A2D-EBE1-FF02-B42A-BFA49AC43980}"/>
          </ac:spMkLst>
        </pc:spChg>
        <pc:spChg chg="add mod ord">
          <ac:chgData name="Clara Modlin" userId="e41f84ed-5ce8-4d13-95ee-6d43c3aafdb2" providerId="ADAL" clId="{2A4D3F19-E527-43BE-BAA7-2C330891DC59}" dt="2025-11-14T19:31:49.918" v="959" actId="2710"/>
          <ac:spMkLst>
            <pc:docMk/>
            <pc:sldMk cId="4031453782" sldId="278"/>
            <ac:spMk id="3" creationId="{32A07194-4273-F25E-2D80-D2F9F78B91EC}"/>
          </ac:spMkLst>
        </pc:spChg>
        <pc:spChg chg="del">
          <ac:chgData name="Clara Modlin" userId="e41f84ed-5ce8-4d13-95ee-6d43c3aafdb2" providerId="ADAL" clId="{2A4D3F19-E527-43BE-BAA7-2C330891DC59}" dt="2025-11-14T19:29:03.494" v="817" actId="478"/>
          <ac:spMkLst>
            <pc:docMk/>
            <pc:sldMk cId="4031453782" sldId="278"/>
            <ac:spMk id="6" creationId="{767F9C42-C676-131E-D643-584C6EB3C7B4}"/>
          </ac:spMkLst>
        </pc:spChg>
        <pc:spChg chg="del">
          <ac:chgData name="Clara Modlin" userId="e41f84ed-5ce8-4d13-95ee-6d43c3aafdb2" providerId="ADAL" clId="{2A4D3F19-E527-43BE-BAA7-2C330891DC59}" dt="2025-11-14T19:29:03.494" v="817" actId="478"/>
          <ac:spMkLst>
            <pc:docMk/>
            <pc:sldMk cId="4031453782" sldId="278"/>
            <ac:spMk id="7" creationId="{BEE5BAB1-C541-660D-CE9B-5B59D1DC3AEA}"/>
          </ac:spMkLst>
        </pc:spChg>
        <pc:picChg chg="del">
          <ac:chgData name="Clara Modlin" userId="e41f84ed-5ce8-4d13-95ee-6d43c3aafdb2" providerId="ADAL" clId="{2A4D3F19-E527-43BE-BAA7-2C330891DC59}" dt="2025-11-14T19:29:03.494" v="817" actId="478"/>
          <ac:picMkLst>
            <pc:docMk/>
            <pc:sldMk cId="4031453782" sldId="278"/>
            <ac:picMk id="4" creationId="{DC422B4E-919D-7ABD-2E5D-559E48991CB3}"/>
          </ac:picMkLst>
        </pc:picChg>
        <pc:picChg chg="del">
          <ac:chgData name="Clara Modlin" userId="e41f84ed-5ce8-4d13-95ee-6d43c3aafdb2" providerId="ADAL" clId="{2A4D3F19-E527-43BE-BAA7-2C330891DC59}" dt="2025-11-14T19:29:03.494" v="817" actId="478"/>
          <ac:picMkLst>
            <pc:docMk/>
            <pc:sldMk cId="4031453782" sldId="278"/>
            <ac:picMk id="5" creationId="{955B0CC6-D034-BC6A-499F-57DAF8C655BA}"/>
          </ac:picMkLst>
        </pc:picChg>
      </pc:sldChg>
      <pc:sldChg chg="addSp modSp add mod modClrScheme chgLayout">
        <pc:chgData name="Clara Modlin" userId="e41f84ed-5ce8-4d13-95ee-6d43c3aafdb2" providerId="ADAL" clId="{2A4D3F19-E527-43BE-BAA7-2C330891DC59}" dt="2025-11-14T20:39:45.928" v="1599" actId="20577"/>
        <pc:sldMkLst>
          <pc:docMk/>
          <pc:sldMk cId="3236124296" sldId="279"/>
        </pc:sldMkLst>
        <pc:spChg chg="mod">
          <ac:chgData name="Clara Modlin" userId="e41f84ed-5ce8-4d13-95ee-6d43c3aafdb2" providerId="ADAL" clId="{2A4D3F19-E527-43BE-BAA7-2C330891DC59}" dt="2025-11-14T19:32:21.485" v="964" actId="2711"/>
          <ac:spMkLst>
            <pc:docMk/>
            <pc:sldMk cId="3236124296" sldId="279"/>
            <ac:spMk id="2" creationId="{822E55FD-ABCE-C21D-4DBF-74ECACE12D84}"/>
          </ac:spMkLst>
        </pc:spChg>
        <pc:spChg chg="mod">
          <ac:chgData name="Clara Modlin" userId="e41f84ed-5ce8-4d13-95ee-6d43c3aafdb2" providerId="ADAL" clId="{2A4D3F19-E527-43BE-BAA7-2C330891DC59}" dt="2025-11-14T20:39:45.928" v="1599" actId="20577"/>
          <ac:spMkLst>
            <pc:docMk/>
            <pc:sldMk cId="3236124296" sldId="279"/>
            <ac:spMk id="3" creationId="{85489B3A-F91A-6CCD-7FD0-FBBE96391303}"/>
          </ac:spMkLst>
        </pc:spChg>
        <pc:picChg chg="add mod">
          <ac:chgData name="Clara Modlin" userId="e41f84ed-5ce8-4d13-95ee-6d43c3aafdb2" providerId="ADAL" clId="{2A4D3F19-E527-43BE-BAA7-2C330891DC59}" dt="2025-11-14T19:32:13.169" v="963" actId="26606"/>
          <ac:picMkLst>
            <pc:docMk/>
            <pc:sldMk cId="3236124296" sldId="279"/>
            <ac:picMk id="4" creationId="{7B2C0BB7-3C6C-83F7-30C0-42DCE18B108F}"/>
          </ac:picMkLst>
        </pc:picChg>
      </pc:sldChg>
      <pc:sldChg chg="addSp delSp modSp add mod">
        <pc:chgData name="Clara Modlin" userId="e41f84ed-5ce8-4d13-95ee-6d43c3aafdb2" providerId="ADAL" clId="{2A4D3F19-E527-43BE-BAA7-2C330891DC59}" dt="2025-11-14T19:33:39.171" v="989" actId="403"/>
        <pc:sldMkLst>
          <pc:docMk/>
          <pc:sldMk cId="2872051703" sldId="280"/>
        </pc:sldMkLst>
        <pc:spChg chg="mod">
          <ac:chgData name="Clara Modlin" userId="e41f84ed-5ce8-4d13-95ee-6d43c3aafdb2" providerId="ADAL" clId="{2A4D3F19-E527-43BE-BAA7-2C330891DC59}" dt="2025-11-14T19:33:24.239" v="983" actId="2711"/>
          <ac:spMkLst>
            <pc:docMk/>
            <pc:sldMk cId="2872051703" sldId="280"/>
            <ac:spMk id="2" creationId="{822E55FD-ABCE-C21D-4DBF-74ECACE12D84}"/>
          </ac:spMkLst>
        </pc:spChg>
        <pc:spChg chg="mod">
          <ac:chgData name="Clara Modlin" userId="e41f84ed-5ce8-4d13-95ee-6d43c3aafdb2" providerId="ADAL" clId="{2A4D3F19-E527-43BE-BAA7-2C330891DC59}" dt="2025-11-14T19:33:39.171" v="989" actId="403"/>
          <ac:spMkLst>
            <pc:docMk/>
            <pc:sldMk cId="2872051703" sldId="280"/>
            <ac:spMk id="3" creationId="{85489B3A-F91A-6CCD-7FD0-FBBE96391303}"/>
          </ac:spMkLst>
        </pc:spChg>
        <pc:picChg chg="del">
          <ac:chgData name="Clara Modlin" userId="e41f84ed-5ce8-4d13-95ee-6d43c3aafdb2" providerId="ADAL" clId="{2A4D3F19-E527-43BE-BAA7-2C330891DC59}" dt="2025-11-14T19:33:10.295" v="980" actId="478"/>
          <ac:picMkLst>
            <pc:docMk/>
            <pc:sldMk cId="2872051703" sldId="280"/>
            <ac:picMk id="4" creationId="{7B2C0BB7-3C6C-83F7-30C0-42DCE18B108F}"/>
          </ac:picMkLst>
        </pc:picChg>
        <pc:picChg chg="add mod">
          <ac:chgData name="Clara Modlin" userId="e41f84ed-5ce8-4d13-95ee-6d43c3aafdb2" providerId="ADAL" clId="{2A4D3F19-E527-43BE-BAA7-2C330891DC59}" dt="2025-11-14T19:33:13.005" v="982" actId="26606"/>
          <ac:picMkLst>
            <pc:docMk/>
            <pc:sldMk cId="2872051703" sldId="280"/>
            <ac:picMk id="5" creationId="{F27CF9CB-5CEB-AEA7-8B77-431A62AFA539}"/>
          </ac:picMkLst>
        </pc:picChg>
      </pc:sldChg>
      <pc:sldChg chg="addSp delSp modSp add mod">
        <pc:chgData name="Clara Modlin" userId="e41f84ed-5ce8-4d13-95ee-6d43c3aafdb2" providerId="ADAL" clId="{2A4D3F19-E527-43BE-BAA7-2C330891DC59}" dt="2025-11-14T19:35:43.543" v="1028" actId="478"/>
        <pc:sldMkLst>
          <pc:docMk/>
          <pc:sldMk cId="2590247485" sldId="281"/>
        </pc:sldMkLst>
        <pc:spChg chg="mod">
          <ac:chgData name="Clara Modlin" userId="e41f84ed-5ce8-4d13-95ee-6d43c3aafdb2" providerId="ADAL" clId="{2A4D3F19-E527-43BE-BAA7-2C330891DC59}" dt="2025-11-14T19:34:50.122" v="1000" actId="403"/>
          <ac:spMkLst>
            <pc:docMk/>
            <pc:sldMk cId="2590247485" sldId="281"/>
            <ac:spMk id="3" creationId="{85489B3A-F91A-6CCD-7FD0-FBBE96391303}"/>
          </ac:spMkLst>
        </pc:spChg>
        <pc:spChg chg="add del mod">
          <ac:chgData name="Clara Modlin" userId="e41f84ed-5ce8-4d13-95ee-6d43c3aafdb2" providerId="ADAL" clId="{2A4D3F19-E527-43BE-BAA7-2C330891DC59}" dt="2025-11-14T19:35:02.130" v="1003" actId="478"/>
          <ac:spMkLst>
            <pc:docMk/>
            <pc:sldMk cId="2590247485" sldId="281"/>
            <ac:spMk id="4" creationId="{3AD9FB4F-BC50-A64D-6C3D-0BA727586BD3}"/>
          </ac:spMkLst>
        </pc:spChg>
        <pc:picChg chg="del">
          <ac:chgData name="Clara Modlin" userId="e41f84ed-5ce8-4d13-95ee-6d43c3aafdb2" providerId="ADAL" clId="{2A4D3F19-E527-43BE-BAA7-2C330891DC59}" dt="2025-11-14T19:34:52.900" v="1001" actId="478"/>
          <ac:picMkLst>
            <pc:docMk/>
            <pc:sldMk cId="2590247485" sldId="281"/>
            <ac:picMk id="5" creationId="{F27CF9CB-5CEB-AEA7-8B77-431A62AFA539}"/>
          </ac:picMkLst>
        </pc:picChg>
        <pc:picChg chg="add mod">
          <ac:chgData name="Clara Modlin" userId="e41f84ed-5ce8-4d13-95ee-6d43c3aafdb2" providerId="ADAL" clId="{2A4D3F19-E527-43BE-BAA7-2C330891DC59}" dt="2025-11-14T19:35:42.349" v="1027" actId="1076"/>
          <ac:picMkLst>
            <pc:docMk/>
            <pc:sldMk cId="2590247485" sldId="281"/>
            <ac:picMk id="6" creationId="{9D80C934-860C-EBAB-0C6F-6068A188033E}"/>
          </ac:picMkLst>
        </pc:picChg>
        <pc:picChg chg="add del mod">
          <ac:chgData name="Clara Modlin" userId="e41f84ed-5ce8-4d13-95ee-6d43c3aafdb2" providerId="ADAL" clId="{2A4D3F19-E527-43BE-BAA7-2C330891DC59}" dt="2025-11-14T19:35:43.543" v="1028" actId="478"/>
          <ac:picMkLst>
            <pc:docMk/>
            <pc:sldMk cId="2590247485" sldId="281"/>
            <ac:picMk id="7" creationId="{E4411A1F-F640-ABB3-8391-B722B741A32E}"/>
          </ac:picMkLst>
        </pc:picChg>
      </pc:sldChg>
      <pc:sldChg chg="addSp delSp modSp add mod">
        <pc:chgData name="Clara Modlin" userId="e41f84ed-5ce8-4d13-95ee-6d43c3aafdb2" providerId="ADAL" clId="{2A4D3F19-E527-43BE-BAA7-2C330891DC59}" dt="2025-11-14T19:36:51.480" v="1053" actId="478"/>
        <pc:sldMkLst>
          <pc:docMk/>
          <pc:sldMk cId="3850726389" sldId="282"/>
        </pc:sldMkLst>
        <pc:spChg chg="mod">
          <ac:chgData name="Clara Modlin" userId="e41f84ed-5ce8-4d13-95ee-6d43c3aafdb2" providerId="ADAL" clId="{2A4D3F19-E527-43BE-BAA7-2C330891DC59}" dt="2025-11-14T19:36:28.240" v="1048" actId="114"/>
          <ac:spMkLst>
            <pc:docMk/>
            <pc:sldMk cId="3850726389" sldId="282"/>
            <ac:spMk id="3" creationId="{85489B3A-F91A-6CCD-7FD0-FBBE96391303}"/>
          </ac:spMkLst>
        </pc:spChg>
        <pc:picChg chg="add mod">
          <ac:chgData name="Clara Modlin" userId="e41f84ed-5ce8-4d13-95ee-6d43c3aafdb2" providerId="ADAL" clId="{2A4D3F19-E527-43BE-BAA7-2C330891DC59}" dt="2025-11-14T19:36:49.653" v="1052" actId="1076"/>
          <ac:picMkLst>
            <pc:docMk/>
            <pc:sldMk cId="3850726389" sldId="282"/>
            <ac:picMk id="4" creationId="{D2D66376-3B20-0E5A-713D-F74D56EBC339}"/>
          </ac:picMkLst>
        </pc:picChg>
        <pc:picChg chg="del">
          <ac:chgData name="Clara Modlin" userId="e41f84ed-5ce8-4d13-95ee-6d43c3aafdb2" providerId="ADAL" clId="{2A4D3F19-E527-43BE-BAA7-2C330891DC59}" dt="2025-11-14T19:36:51.480" v="1053" actId="478"/>
          <ac:picMkLst>
            <pc:docMk/>
            <pc:sldMk cId="3850726389" sldId="282"/>
            <ac:picMk id="6" creationId="{9D80C934-860C-EBAB-0C6F-6068A188033E}"/>
          </ac:picMkLst>
        </pc:picChg>
      </pc:sldChg>
      <pc:sldChg chg="addSp delSp modSp add mod">
        <pc:chgData name="Clara Modlin" userId="e41f84ed-5ce8-4d13-95ee-6d43c3aafdb2" providerId="ADAL" clId="{2A4D3F19-E527-43BE-BAA7-2C330891DC59}" dt="2025-11-14T19:37:38.487" v="1066" actId="478"/>
        <pc:sldMkLst>
          <pc:docMk/>
          <pc:sldMk cId="3301702573" sldId="283"/>
        </pc:sldMkLst>
        <pc:spChg chg="mod">
          <ac:chgData name="Clara Modlin" userId="e41f84ed-5ce8-4d13-95ee-6d43c3aafdb2" providerId="ADAL" clId="{2A4D3F19-E527-43BE-BAA7-2C330891DC59}" dt="2025-11-14T19:37:17.837" v="1058" actId="948"/>
          <ac:spMkLst>
            <pc:docMk/>
            <pc:sldMk cId="3301702573" sldId="283"/>
            <ac:spMk id="3" creationId="{85489B3A-F91A-6CCD-7FD0-FBBE96391303}"/>
          </ac:spMkLst>
        </pc:spChg>
        <pc:picChg chg="del">
          <ac:chgData name="Clara Modlin" userId="e41f84ed-5ce8-4d13-95ee-6d43c3aafdb2" providerId="ADAL" clId="{2A4D3F19-E527-43BE-BAA7-2C330891DC59}" dt="2025-11-14T19:37:38.487" v="1066" actId="478"/>
          <ac:picMkLst>
            <pc:docMk/>
            <pc:sldMk cId="3301702573" sldId="283"/>
            <ac:picMk id="4" creationId="{D2D66376-3B20-0E5A-713D-F74D56EBC339}"/>
          </ac:picMkLst>
        </pc:picChg>
        <pc:picChg chg="add mod">
          <ac:chgData name="Clara Modlin" userId="e41f84ed-5ce8-4d13-95ee-6d43c3aafdb2" providerId="ADAL" clId="{2A4D3F19-E527-43BE-BAA7-2C330891DC59}" dt="2025-11-14T19:37:34.148" v="1065" actId="1036"/>
          <ac:picMkLst>
            <pc:docMk/>
            <pc:sldMk cId="3301702573" sldId="283"/>
            <ac:picMk id="5" creationId="{0B6F9018-AB4B-C434-3912-AE3AA31D9220}"/>
          </ac:picMkLst>
        </pc:picChg>
      </pc:sldChg>
      <pc:sldChg chg="add del">
        <pc:chgData name="Clara Modlin" userId="e41f84ed-5ce8-4d13-95ee-6d43c3aafdb2" providerId="ADAL" clId="{2A4D3F19-E527-43BE-BAA7-2C330891DC59}" dt="2025-11-14T19:38:53.424" v="1097" actId="47"/>
        <pc:sldMkLst>
          <pc:docMk/>
          <pc:sldMk cId="1684212654" sldId="284"/>
        </pc:sldMkLst>
      </pc:sldChg>
      <pc:sldChg chg="modSp add mod ord">
        <pc:chgData name="Clara Modlin" userId="e41f84ed-5ce8-4d13-95ee-6d43c3aafdb2" providerId="ADAL" clId="{2A4D3F19-E527-43BE-BAA7-2C330891DC59}" dt="2025-11-14T19:38:33.470" v="1090" actId="2710"/>
        <pc:sldMkLst>
          <pc:docMk/>
          <pc:sldMk cId="2362760159" sldId="285"/>
        </pc:sldMkLst>
        <pc:spChg chg="mod">
          <ac:chgData name="Clara Modlin" userId="e41f84ed-5ce8-4d13-95ee-6d43c3aafdb2" providerId="ADAL" clId="{2A4D3F19-E527-43BE-BAA7-2C330891DC59}" dt="2025-11-14T19:38:33.470" v="1090" actId="2710"/>
          <ac:spMkLst>
            <pc:docMk/>
            <pc:sldMk cId="2362760159" sldId="285"/>
            <ac:spMk id="3" creationId="{85489B3A-F91A-6CCD-7FD0-FBBE96391303}"/>
          </ac:spMkLst>
        </pc:spChg>
      </pc:sldChg>
      <pc:sldChg chg="add ord">
        <pc:chgData name="Clara Modlin" userId="e41f84ed-5ce8-4d13-95ee-6d43c3aafdb2" providerId="ADAL" clId="{2A4D3F19-E527-43BE-BAA7-2C330891DC59}" dt="2025-11-14T19:38:44.143" v="1093"/>
        <pc:sldMkLst>
          <pc:docMk/>
          <pc:sldMk cId="279706174" sldId="286"/>
        </pc:sldMkLst>
      </pc:sldChg>
      <pc:sldChg chg="modSp add mod ord">
        <pc:chgData name="Clara Modlin" userId="e41f84ed-5ce8-4d13-95ee-6d43c3aafdb2" providerId="ADAL" clId="{2A4D3F19-E527-43BE-BAA7-2C330891DC59}" dt="2025-11-14T19:39:52.561" v="1207" actId="20577"/>
        <pc:sldMkLst>
          <pc:docMk/>
          <pc:sldMk cId="494696100" sldId="287"/>
        </pc:sldMkLst>
        <pc:spChg chg="mod">
          <ac:chgData name="Clara Modlin" userId="e41f84ed-5ce8-4d13-95ee-6d43c3aafdb2" providerId="ADAL" clId="{2A4D3F19-E527-43BE-BAA7-2C330891DC59}" dt="2025-11-14T19:39:52.561" v="1207" actId="20577"/>
          <ac:spMkLst>
            <pc:docMk/>
            <pc:sldMk cId="494696100" sldId="287"/>
            <ac:spMk id="3" creationId="{85489B3A-F91A-6CCD-7FD0-FBBE96391303}"/>
          </ac:spMkLst>
        </pc:spChg>
      </pc:sldChg>
      <pc:sldChg chg="modSp add mod ord">
        <pc:chgData name="Clara Modlin" userId="e41f84ed-5ce8-4d13-95ee-6d43c3aafdb2" providerId="ADAL" clId="{2A4D3F19-E527-43BE-BAA7-2C330891DC59}" dt="2025-11-14T19:40:22.299" v="1305" actId="20577"/>
        <pc:sldMkLst>
          <pc:docMk/>
          <pc:sldMk cId="137512030" sldId="288"/>
        </pc:sldMkLst>
        <pc:spChg chg="mod">
          <ac:chgData name="Clara Modlin" userId="e41f84ed-5ce8-4d13-95ee-6d43c3aafdb2" providerId="ADAL" clId="{2A4D3F19-E527-43BE-BAA7-2C330891DC59}" dt="2025-11-14T19:40:22.299" v="1305" actId="20577"/>
          <ac:spMkLst>
            <pc:docMk/>
            <pc:sldMk cId="137512030" sldId="288"/>
            <ac:spMk id="3" creationId="{85489B3A-F91A-6CCD-7FD0-FBBE96391303}"/>
          </ac:spMkLst>
        </pc:spChg>
      </pc:sldChg>
      <pc:sldChg chg="addSp delSp modSp new mod">
        <pc:chgData name="Clara Modlin" userId="e41f84ed-5ce8-4d13-95ee-6d43c3aafdb2" providerId="ADAL" clId="{2A4D3F19-E527-43BE-BAA7-2C330891DC59}" dt="2025-11-14T19:43:20.265" v="1503" actId="1076"/>
        <pc:sldMkLst>
          <pc:docMk/>
          <pc:sldMk cId="1784481456" sldId="289"/>
        </pc:sldMkLst>
        <pc:spChg chg="mod">
          <ac:chgData name="Clara Modlin" userId="e41f84ed-5ce8-4d13-95ee-6d43c3aafdb2" providerId="ADAL" clId="{2A4D3F19-E527-43BE-BAA7-2C330891DC59}" dt="2025-11-14T19:41:05.249" v="1409" actId="14100"/>
          <ac:spMkLst>
            <pc:docMk/>
            <pc:sldMk cId="1784481456" sldId="289"/>
            <ac:spMk id="2" creationId="{2A7CA327-DE78-CFA7-86E1-F76BE9B381D4}"/>
          </ac:spMkLst>
        </pc:spChg>
        <pc:spChg chg="add mod">
          <ac:chgData name="Clara Modlin" userId="e41f84ed-5ce8-4d13-95ee-6d43c3aafdb2" providerId="ADAL" clId="{2A4D3F19-E527-43BE-BAA7-2C330891DC59}" dt="2025-11-14T19:43:20.265" v="1503" actId="1076"/>
          <ac:spMkLst>
            <pc:docMk/>
            <pc:sldMk cId="1784481456" sldId="289"/>
            <ac:spMk id="6" creationId="{6948AD92-36CF-96FC-E40E-49CDF319889D}"/>
          </ac:spMkLst>
        </pc:spChg>
        <pc:picChg chg="add del mod">
          <ac:chgData name="Clara Modlin" userId="e41f84ed-5ce8-4d13-95ee-6d43c3aafdb2" providerId="ADAL" clId="{2A4D3F19-E527-43BE-BAA7-2C330891DC59}" dt="2025-11-14T19:41:13.157" v="1413" actId="478"/>
          <ac:picMkLst>
            <pc:docMk/>
            <pc:sldMk cId="1784481456" sldId="289"/>
            <ac:picMk id="3" creationId="{93AC08B1-2208-DBB1-45EC-AD3A26704F31}"/>
          </ac:picMkLst>
        </pc:picChg>
        <pc:picChg chg="add mod">
          <ac:chgData name="Clara Modlin" userId="e41f84ed-5ce8-4d13-95ee-6d43c3aafdb2" providerId="ADAL" clId="{2A4D3F19-E527-43BE-BAA7-2C330891DC59}" dt="2025-11-14T19:42:06.345" v="1417" actId="1076"/>
          <ac:picMkLst>
            <pc:docMk/>
            <pc:sldMk cId="1784481456" sldId="289"/>
            <ac:picMk id="5" creationId="{27B623BC-4099-2469-35AF-8536A182B985}"/>
          </ac:picMkLst>
        </pc:picChg>
      </pc:sldChg>
      <pc:sldChg chg="delSp modSp add mod modClrScheme chgLayout">
        <pc:chgData name="Clara Modlin" userId="e41f84ed-5ce8-4d13-95ee-6d43c3aafdb2" providerId="ADAL" clId="{2A4D3F19-E527-43BE-BAA7-2C330891DC59}" dt="2025-11-14T20:42:50.990" v="1612" actId="207"/>
        <pc:sldMkLst>
          <pc:docMk/>
          <pc:sldMk cId="2285647510" sldId="290"/>
        </pc:sldMkLst>
        <pc:spChg chg="mod ord">
          <ac:chgData name="Clara Modlin" userId="e41f84ed-5ce8-4d13-95ee-6d43c3aafdb2" providerId="ADAL" clId="{2A4D3F19-E527-43BE-BAA7-2C330891DC59}" dt="2025-11-14T20:42:48.020" v="1611" actId="207"/>
          <ac:spMkLst>
            <pc:docMk/>
            <pc:sldMk cId="2285647510" sldId="290"/>
            <ac:spMk id="2" creationId="{14933231-3E60-8A50-1359-1FA733A426D6}"/>
          </ac:spMkLst>
        </pc:spChg>
        <pc:spChg chg="mod">
          <ac:chgData name="Clara Modlin" userId="e41f84ed-5ce8-4d13-95ee-6d43c3aafdb2" providerId="ADAL" clId="{2A4D3F19-E527-43BE-BAA7-2C330891DC59}" dt="2025-11-14T20:42:50.990" v="1612" actId="207"/>
          <ac:spMkLst>
            <pc:docMk/>
            <pc:sldMk cId="2285647510" sldId="290"/>
            <ac:spMk id="6" creationId="{602A7B97-5C80-5449-ECAB-8655C9DA27A7}"/>
          </ac:spMkLst>
        </pc:spChg>
        <pc:picChg chg="del">
          <ac:chgData name="Clara Modlin" userId="e41f84ed-5ce8-4d13-95ee-6d43c3aafdb2" providerId="ADAL" clId="{2A4D3F19-E527-43BE-BAA7-2C330891DC59}" dt="2025-11-14T19:43:37.500" v="1531" actId="478"/>
          <ac:picMkLst>
            <pc:docMk/>
            <pc:sldMk cId="2285647510" sldId="290"/>
            <ac:picMk id="5" creationId="{09A0AF18-D388-14BF-28F1-26C2BA9A0E90}"/>
          </ac:picMkLst>
        </pc:picChg>
      </pc:sldChg>
      <pc:sldChg chg="del">
        <pc:chgData name="Clara Modlin" userId="e41f84ed-5ce8-4d13-95ee-6d43c3aafdb2" providerId="ADAL" clId="{2A4D3F19-E527-43BE-BAA7-2C330891DC59}" dt="2025-11-14T19:22:35.963" v="659" actId="47"/>
        <pc:sldMkLst>
          <pc:docMk/>
          <pc:sldMk cId="1323464961" sldId="299"/>
        </pc:sldMkLst>
      </pc:sldChg>
      <pc:sldChg chg="del">
        <pc:chgData name="Clara Modlin" userId="e41f84ed-5ce8-4d13-95ee-6d43c3aafdb2" providerId="ADAL" clId="{2A4D3F19-E527-43BE-BAA7-2C330891DC59}" dt="2025-11-14T19:22:36.418" v="660" actId="47"/>
        <pc:sldMkLst>
          <pc:docMk/>
          <pc:sldMk cId="3282735758" sldId="300"/>
        </pc:sldMkLst>
      </pc:sldChg>
      <pc:sldChg chg="del">
        <pc:chgData name="Clara Modlin" userId="e41f84ed-5ce8-4d13-95ee-6d43c3aafdb2" providerId="ADAL" clId="{2A4D3F19-E527-43BE-BAA7-2C330891DC59}" dt="2025-11-14T19:22:36.985" v="661" actId="47"/>
        <pc:sldMkLst>
          <pc:docMk/>
          <pc:sldMk cId="4214525294" sldId="332"/>
        </pc:sldMkLst>
      </pc:sldChg>
      <pc:sldChg chg="del">
        <pc:chgData name="Clara Modlin" userId="e41f84ed-5ce8-4d13-95ee-6d43c3aafdb2" providerId="ADAL" clId="{2A4D3F19-E527-43BE-BAA7-2C330891DC59}" dt="2025-11-14T19:22:43.072" v="664" actId="47"/>
        <pc:sldMkLst>
          <pc:docMk/>
          <pc:sldMk cId="2383535196" sldId="337"/>
        </pc:sldMkLst>
      </pc:sldChg>
      <pc:sldMasterChg chg="del delSldLayout">
        <pc:chgData name="Clara Modlin" userId="e41f84ed-5ce8-4d13-95ee-6d43c3aafdb2" providerId="ADAL" clId="{2A4D3F19-E527-43BE-BAA7-2C330891DC59}" dt="2025-11-14T19:26:05.084" v="740" actId="700"/>
        <pc:sldMasterMkLst>
          <pc:docMk/>
          <pc:sldMasterMk cId="1237558211" sldId="2147483672"/>
        </pc:sldMasterMkLst>
        <pc:sldLayoutChg chg="del">
          <pc:chgData name="Clara Modlin" userId="e41f84ed-5ce8-4d13-95ee-6d43c3aafdb2" providerId="ADAL" clId="{2A4D3F19-E527-43BE-BAA7-2C330891DC59}" dt="2025-11-14T19:26:05.084" v="740" actId="700"/>
          <pc:sldLayoutMkLst>
            <pc:docMk/>
            <pc:sldMasterMk cId="1237558211" sldId="2147483672"/>
            <pc:sldLayoutMk cId="3086928890" sldId="2147483648"/>
          </pc:sldLayoutMkLst>
        </pc:sldLayoutChg>
        <pc:sldLayoutChg chg="del">
          <pc:chgData name="Clara Modlin" userId="e41f84ed-5ce8-4d13-95ee-6d43c3aafdb2" providerId="ADAL" clId="{2A4D3F19-E527-43BE-BAA7-2C330891DC59}" dt="2025-11-14T19:26:05.084" v="740" actId="700"/>
          <pc:sldLayoutMkLst>
            <pc:docMk/>
            <pc:sldMasterMk cId="1237558211" sldId="2147483672"/>
            <pc:sldLayoutMk cId="2047329230" sldId="2147483650"/>
          </pc:sldLayoutMkLst>
        </pc:sldLayoutChg>
      </pc:sldMasterChg>
      <pc:sldMasterChg chg="delSp modSp mod">
        <pc:chgData name="Clara Modlin" userId="e41f84ed-5ce8-4d13-95ee-6d43c3aafdb2" providerId="ADAL" clId="{2A4D3F19-E527-43BE-BAA7-2C330891DC59}" dt="2025-11-14T19:14:23.192" v="5" actId="14100"/>
        <pc:sldMasterMkLst>
          <pc:docMk/>
          <pc:sldMasterMk cId="674046438" sldId="2147483698"/>
        </pc:sldMasterMkLst>
        <pc:spChg chg="del">
          <ac:chgData name="Clara Modlin" userId="e41f84ed-5ce8-4d13-95ee-6d43c3aafdb2" providerId="ADAL" clId="{2A4D3F19-E527-43BE-BAA7-2C330891DC59}" dt="2025-11-14T19:14:19.320" v="4" actId="478"/>
          <ac:spMkLst>
            <pc:docMk/>
            <pc:sldMasterMk cId="674046438" sldId="2147483698"/>
            <ac:spMk id="3" creationId="{DDD8A232-4982-03D7-78C1-08944E312B6D}"/>
          </ac:spMkLst>
        </pc:spChg>
        <pc:spChg chg="mod">
          <ac:chgData name="Clara Modlin" userId="e41f84ed-5ce8-4d13-95ee-6d43c3aafdb2" providerId="ADAL" clId="{2A4D3F19-E527-43BE-BAA7-2C330891DC59}" dt="2025-11-14T19:14:23.192" v="5" actId="14100"/>
          <ac:spMkLst>
            <pc:docMk/>
            <pc:sldMasterMk cId="674046438" sldId="2147483698"/>
            <ac:spMk id="4" creationId="{BE4FB507-34A3-9156-744B-CF70352A3FE1}"/>
          </ac:spMkLst>
        </pc:spChg>
      </pc:sldMasterChg>
      <pc:sldMasterChg chg="modSp add mod addSldLayout modSldLayout">
        <pc:chgData name="Clara Modlin" userId="e41f84ed-5ce8-4d13-95ee-6d43c3aafdb2" providerId="ADAL" clId="{2A4D3F19-E527-43BE-BAA7-2C330891DC59}" dt="2025-11-14T20:42:25.589" v="1607" actId="207"/>
        <pc:sldMasterMkLst>
          <pc:docMk/>
          <pc:sldMasterMk cId="3490024496" sldId="2147483703"/>
        </pc:sldMasterMkLst>
        <pc:spChg chg="mod">
          <ac:chgData name="Clara Modlin" userId="e41f84ed-5ce8-4d13-95ee-6d43c3aafdb2" providerId="ADAL" clId="{2A4D3F19-E527-43BE-BAA7-2C330891DC59}" dt="2025-11-14T20:41:10.392" v="1601" actId="207"/>
          <ac:spMkLst>
            <pc:docMk/>
            <pc:sldMasterMk cId="3490024496" sldId="2147483703"/>
            <ac:spMk id="4" creationId="{BE4FB507-34A3-9156-744B-CF70352A3FE1}"/>
          </ac:spMkLst>
        </pc:spChg>
        <pc:spChg chg="mod">
          <ac:chgData name="Clara Modlin" userId="e41f84ed-5ce8-4d13-95ee-6d43c3aafdb2" providerId="ADAL" clId="{2A4D3F19-E527-43BE-BAA7-2C330891DC59}" dt="2025-11-14T20:41:26.049" v="1604" actId="553"/>
          <ac:spMkLst>
            <pc:docMk/>
            <pc:sldMasterMk cId="3490024496" sldId="2147483703"/>
            <ac:spMk id="12" creationId="{E56274F3-217C-4CB7-1534-C59534D30752}"/>
          </ac:spMkLst>
        </pc:spChg>
        <pc:sldLayoutChg chg="modSp add mod replId">
          <pc:chgData name="Clara Modlin" userId="e41f84ed-5ce8-4d13-95ee-6d43c3aafdb2" providerId="ADAL" clId="{2A4D3F19-E527-43BE-BAA7-2C330891DC59}" dt="2025-11-14T20:42:25.589" v="1607" actId="207"/>
          <pc:sldLayoutMkLst>
            <pc:docMk/>
            <pc:sldMasterMk cId="3490024496" sldId="2147483703"/>
            <pc:sldLayoutMk cId="1423508625" sldId="2147483704"/>
          </pc:sldLayoutMkLst>
          <pc:spChg chg="mod">
            <ac:chgData name="Clara Modlin" userId="e41f84ed-5ce8-4d13-95ee-6d43c3aafdb2" providerId="ADAL" clId="{2A4D3F19-E527-43BE-BAA7-2C330891DC59}" dt="2025-11-14T20:42:22.687" v="1605" actId="207"/>
            <ac:spMkLst>
              <pc:docMk/>
              <pc:sldMasterMk cId="3490024496" sldId="2147483703"/>
              <pc:sldLayoutMk cId="1423508625" sldId="2147483704"/>
              <ac:spMk id="3" creationId="{06F1CC4D-36D4-331C-F6E8-93FD8A440EA4}"/>
            </ac:spMkLst>
          </pc:spChg>
          <pc:spChg chg="mod">
            <ac:chgData name="Clara Modlin" userId="e41f84ed-5ce8-4d13-95ee-6d43c3aafdb2" providerId="ADAL" clId="{2A4D3F19-E527-43BE-BAA7-2C330891DC59}" dt="2025-11-14T20:42:24.246" v="1606" actId="207"/>
            <ac:spMkLst>
              <pc:docMk/>
              <pc:sldMasterMk cId="3490024496" sldId="2147483703"/>
              <pc:sldLayoutMk cId="1423508625" sldId="2147483704"/>
              <ac:spMk id="4" creationId="{BF580EF0-1CE3-DC7F-398E-E0EF5F082761}"/>
            </ac:spMkLst>
          </pc:spChg>
          <pc:spChg chg="mod">
            <ac:chgData name="Clara Modlin" userId="e41f84ed-5ce8-4d13-95ee-6d43c3aafdb2" providerId="ADAL" clId="{2A4D3F19-E527-43BE-BAA7-2C330891DC59}" dt="2025-11-14T20:42:25.589" v="1607" actId="207"/>
            <ac:spMkLst>
              <pc:docMk/>
              <pc:sldMasterMk cId="3490024496" sldId="2147483703"/>
              <pc:sldLayoutMk cId="1423508625" sldId="2147483704"/>
              <ac:spMk id="5" creationId="{9292E1DF-B318-3AE0-2705-EBFACC8F5F71}"/>
            </ac:spMkLst>
          </pc:spChg>
        </pc:sldLayoutChg>
        <pc:sldLayoutChg chg="add mod replId">
          <pc:chgData name="Clara Modlin" userId="e41f84ed-5ce8-4d13-95ee-6d43c3aafdb2" providerId="ADAL" clId="{2A4D3F19-E527-43BE-BAA7-2C330891DC59}" dt="2025-11-14T20:41:04.158" v="1600" actId="2890"/>
          <pc:sldLayoutMkLst>
            <pc:docMk/>
            <pc:sldMasterMk cId="3490024496" sldId="2147483703"/>
            <pc:sldLayoutMk cId="2550998722" sldId="2147483705"/>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65F021-3B58-AD76-B0DD-9549BA6D11B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7BB347B-46FF-F4E2-7EEC-1A702C99F95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D387EE-CAE2-414B-95EC-25B6B7B5CD5E}" type="datetimeFigureOut">
              <a:rPr lang="en-US" smtClean="0"/>
              <a:t>11/14/2025</a:t>
            </a:fld>
            <a:endParaRPr lang="en-US"/>
          </a:p>
        </p:txBody>
      </p:sp>
      <p:sp>
        <p:nvSpPr>
          <p:cNvPr id="4" name="Footer Placeholder 3">
            <a:extLst>
              <a:ext uri="{FF2B5EF4-FFF2-40B4-BE49-F238E27FC236}">
                <a16:creationId xmlns:a16="http://schemas.microsoft.com/office/drawing/2014/main" id="{92DD4E42-E982-A30A-93DE-BF32122AA44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F329716-DB36-F367-C566-33EB8D8305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5098D5-A2F4-410E-B283-73BB06928760}" type="slidenum">
              <a:rPr lang="en-US" smtClean="0"/>
              <a:t>‹#›</a:t>
            </a:fld>
            <a:endParaRPr lang="en-US"/>
          </a:p>
        </p:txBody>
      </p:sp>
    </p:spTree>
    <p:extLst>
      <p:ext uri="{BB962C8B-B14F-4D97-AF65-F5344CB8AC3E}">
        <p14:creationId xmlns:p14="http://schemas.microsoft.com/office/powerpoint/2010/main" val="29092747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14.11.2025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support.edpuzzle.com/hc/en-us/articles/360031934912-What-is-Live-Mod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301102-FBB7-ACDC-D593-22D9A1086794}"/>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856FB5-6488-6907-6782-AC7F5E4BCF3B}"/>
              </a:ext>
            </a:extLst>
          </p:cNvPr>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52FAA720-E7D7-C555-B57C-39D8764181A1}"/>
              </a:ext>
            </a:extLst>
          </p:cNvPr>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3FD17832-2FA7-A9EB-6103-B3D018ACE189}"/>
              </a:ext>
            </a:extLst>
          </p:cNvPr>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B5B3A348-6141-2C2F-DCD7-E037EE03B2FF}"/>
              </a:ext>
            </a:extLst>
          </p:cNvPr>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u="none" err="1">
                <a:solidFill>
                  <a:srgbClr val="0563C1"/>
                </a:solidFill>
              </a:rPr>
              <a:t>Edpuzzle</a:t>
            </a:r>
            <a:r>
              <a:rPr lang="en-US" u="none">
                <a:solidFill>
                  <a:schemeClr val="tx1"/>
                </a:solidFill>
              </a:rPr>
              <a:t> “Live Mode” How-To: </a:t>
            </a:r>
            <a:r>
              <a:rPr lang="en-US" sz="1200" u="sng" kern="1200">
                <a:solidFill>
                  <a:schemeClr val="tx1"/>
                </a:solidFill>
                <a:effectLst/>
                <a:latin typeface="+mn-lt"/>
                <a:ea typeface="+mn-ea"/>
                <a:cs typeface="+mn-cs"/>
                <a:hlinkClick r:id="rId3"/>
              </a:rPr>
              <a:t>https://support.edpuzzle.com/hc/en-us/articles/360031934912-What-is-Live-Mode</a:t>
            </a:r>
            <a:endParaRPr lang="en-US" u="none">
              <a:solidFill>
                <a:schemeClr val="tx1"/>
              </a:solidFill>
            </a:endParaRPr>
          </a:p>
        </p:txBody>
      </p:sp>
      <p:sp>
        <p:nvSpPr>
          <p:cNvPr id="6" name="Footer Placeholder 5">
            <a:extLst>
              <a:ext uri="{FF2B5EF4-FFF2-40B4-BE49-F238E27FC236}">
                <a16:creationId xmlns:a16="http://schemas.microsoft.com/office/drawing/2014/main" id="{0D98C27D-DD2C-06E3-9219-07B7654E0BF2}"/>
              </a:ext>
            </a:extLst>
          </p:cNvPr>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D65F935A-4975-04D5-D68F-FD359958B89E}"/>
              </a:ext>
            </a:extLst>
          </p:cNvPr>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7554466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71B2431-D351-4C6E-A3CF-9DFAC0E3E050}" type="slidenum">
              <a:rPr lang="cs-CZ" smtClean="0"/>
              <a:t>3</a:t>
            </a:fld>
            <a:endParaRPr lang="cs-CZ"/>
          </a:p>
        </p:txBody>
      </p:sp>
    </p:spTree>
    <p:extLst>
      <p:ext uri="{BB962C8B-B14F-4D97-AF65-F5344CB8AC3E}">
        <p14:creationId xmlns:p14="http://schemas.microsoft.com/office/powerpoint/2010/main" val="714212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3101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BA03C7-92A0-6BC2-CE05-024C74783DD1}"/>
              </a:ext>
            </a:extLst>
          </p:cNvPr>
          <p:cNvSpPr>
            <a:spLocks noGrp="1"/>
          </p:cNvSpPr>
          <p:nvPr>
            <p:ph type="title"/>
          </p:nvPr>
        </p:nvSpPr>
        <p:spPr>
          <a:xfrm>
            <a:off x="1276350" y="547689"/>
            <a:ext cx="15773400" cy="1395412"/>
          </a:xfrm>
          <a:prstGeom prst="rect">
            <a:avLst/>
          </a:prstGeom>
        </p:spPr>
        <p:txBody>
          <a:bodyPr anchor="ctr" anchorCtr="0"/>
          <a:lstStyle>
            <a:lvl1pPr>
              <a:defRPr>
                <a:solidFill>
                  <a:schemeClr val="accent1"/>
                </a:solidFill>
              </a:defRPr>
            </a:lvl1pPr>
          </a:lstStyle>
          <a:p>
            <a:r>
              <a:rPr lang="en-US"/>
              <a:t>Click to edit Master title style</a:t>
            </a:r>
          </a:p>
        </p:txBody>
      </p:sp>
      <p:sp>
        <p:nvSpPr>
          <p:cNvPr id="7" name="Content Placeholder 6">
            <a:extLst>
              <a:ext uri="{FF2B5EF4-FFF2-40B4-BE49-F238E27FC236}">
                <a16:creationId xmlns:a16="http://schemas.microsoft.com/office/drawing/2014/main" id="{C5AD1DDA-9F2D-221E-4402-F5B882D81122}"/>
              </a:ext>
            </a:extLst>
          </p:cNvPr>
          <p:cNvSpPr>
            <a:spLocks noGrp="1"/>
          </p:cNvSpPr>
          <p:nvPr>
            <p:ph sz="quarter" idx="10"/>
          </p:nvPr>
        </p:nvSpPr>
        <p:spPr>
          <a:xfrm>
            <a:off x="1276350" y="2400300"/>
            <a:ext cx="7772400" cy="7162800"/>
          </a:xfrm>
          <a:prstGeom prst="rect">
            <a:avLst/>
          </a:prstGeom>
        </p:spPr>
        <p:txBody>
          <a:bodyPr/>
          <a:lstStyle>
            <a:lvl1pPr>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Content Placeholder 6">
            <a:extLst>
              <a:ext uri="{FF2B5EF4-FFF2-40B4-BE49-F238E27FC236}">
                <a16:creationId xmlns:a16="http://schemas.microsoft.com/office/drawing/2014/main" id="{06639A4C-BD56-4EEA-58F4-DE0F6320F80E}"/>
              </a:ext>
            </a:extLst>
          </p:cNvPr>
          <p:cNvSpPr>
            <a:spLocks noGrp="1"/>
          </p:cNvSpPr>
          <p:nvPr>
            <p:ph sz="quarter" idx="11"/>
          </p:nvPr>
        </p:nvSpPr>
        <p:spPr>
          <a:xfrm>
            <a:off x="9296400" y="2400300"/>
            <a:ext cx="7772400" cy="7162800"/>
          </a:xfrm>
          <a:prstGeom prst="rect">
            <a:avLst/>
          </a:prstGeom>
        </p:spPr>
        <p:txBody>
          <a:bodyPr/>
          <a:lstStyle>
            <a:lvl1pPr>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948952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BA03C7-92A0-6BC2-CE05-024C74783DD1}"/>
              </a:ext>
            </a:extLst>
          </p:cNvPr>
          <p:cNvSpPr>
            <a:spLocks noGrp="1"/>
          </p:cNvSpPr>
          <p:nvPr>
            <p:ph type="title"/>
          </p:nvPr>
        </p:nvSpPr>
        <p:spPr>
          <a:xfrm>
            <a:off x="1276350" y="547689"/>
            <a:ext cx="15773400" cy="1395412"/>
          </a:xfrm>
          <a:prstGeom prst="rect">
            <a:avLst/>
          </a:prstGeom>
        </p:spPr>
        <p:txBody>
          <a:bodyPr anchor="ctr" anchorCtr="0"/>
          <a:lstStyle>
            <a:lvl1pPr>
              <a:defRPr>
                <a:solidFill>
                  <a:schemeClr val="accent1"/>
                </a:solidFill>
              </a:defRPr>
            </a:lvl1pPr>
          </a:lstStyle>
          <a:p>
            <a:r>
              <a:rPr lang="en-US"/>
              <a:t>Click to edit Master title style</a:t>
            </a:r>
          </a:p>
        </p:txBody>
      </p:sp>
      <p:sp>
        <p:nvSpPr>
          <p:cNvPr id="7" name="Content Placeholder 6">
            <a:extLst>
              <a:ext uri="{FF2B5EF4-FFF2-40B4-BE49-F238E27FC236}">
                <a16:creationId xmlns:a16="http://schemas.microsoft.com/office/drawing/2014/main" id="{C5AD1DDA-9F2D-221E-4402-F5B882D81122}"/>
              </a:ext>
            </a:extLst>
          </p:cNvPr>
          <p:cNvSpPr>
            <a:spLocks noGrp="1"/>
          </p:cNvSpPr>
          <p:nvPr>
            <p:ph sz="quarter" idx="10"/>
          </p:nvPr>
        </p:nvSpPr>
        <p:spPr>
          <a:xfrm>
            <a:off x="1285875" y="2400300"/>
            <a:ext cx="7772400" cy="914400"/>
          </a:xfrm>
          <a:prstGeom prst="rect">
            <a:avLst/>
          </a:prstGeom>
        </p:spPr>
        <p:txBody>
          <a:bodyPr anchor="ctr" anchorCtr="1">
            <a:normAutofit/>
          </a:bodyPr>
          <a:lstStyle>
            <a:lvl1pPr marL="0" indent="0">
              <a:buNone/>
              <a:defRPr sz="3200" b="1">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2" name="Content Placeholder 6">
            <a:extLst>
              <a:ext uri="{FF2B5EF4-FFF2-40B4-BE49-F238E27FC236}">
                <a16:creationId xmlns:a16="http://schemas.microsoft.com/office/drawing/2014/main" id="{06639A4C-BD56-4EEA-58F4-DE0F6320F80E}"/>
              </a:ext>
            </a:extLst>
          </p:cNvPr>
          <p:cNvSpPr>
            <a:spLocks noGrp="1"/>
          </p:cNvSpPr>
          <p:nvPr>
            <p:ph sz="quarter" idx="11"/>
          </p:nvPr>
        </p:nvSpPr>
        <p:spPr>
          <a:xfrm>
            <a:off x="9296400" y="2400300"/>
            <a:ext cx="7772400" cy="914400"/>
          </a:xfrm>
          <a:prstGeom prst="rect">
            <a:avLst/>
          </a:prstGeom>
        </p:spPr>
        <p:txBody>
          <a:bodyPr anchor="ctr" anchorCtr="1">
            <a:normAutofit/>
          </a:bodyPr>
          <a:lstStyle>
            <a:lvl1pPr marL="0" indent="0">
              <a:buNone/>
              <a:defRPr sz="3200" b="1">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3" name="Content Placeholder 6">
            <a:extLst>
              <a:ext uri="{FF2B5EF4-FFF2-40B4-BE49-F238E27FC236}">
                <a16:creationId xmlns:a16="http://schemas.microsoft.com/office/drawing/2014/main" id="{5F9F0A09-533F-8693-5D60-CF9BA1A42145}"/>
              </a:ext>
            </a:extLst>
          </p:cNvPr>
          <p:cNvSpPr>
            <a:spLocks noGrp="1"/>
          </p:cNvSpPr>
          <p:nvPr>
            <p:ph sz="quarter" idx="12"/>
          </p:nvPr>
        </p:nvSpPr>
        <p:spPr>
          <a:xfrm>
            <a:off x="1285875" y="3314700"/>
            <a:ext cx="7772400" cy="6245352"/>
          </a:xfrm>
          <a:prstGeom prst="rect">
            <a:avLst/>
          </a:prstGeom>
        </p:spPr>
        <p:txBody>
          <a:bodyPr/>
          <a:lstStyle>
            <a:lvl1pPr marL="0" indent="0">
              <a:buNone/>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4" name="Content Placeholder 6">
            <a:extLst>
              <a:ext uri="{FF2B5EF4-FFF2-40B4-BE49-F238E27FC236}">
                <a16:creationId xmlns:a16="http://schemas.microsoft.com/office/drawing/2014/main" id="{763B9E36-2B6B-530C-ECA1-7445334A9010}"/>
              </a:ext>
            </a:extLst>
          </p:cNvPr>
          <p:cNvSpPr>
            <a:spLocks noGrp="1"/>
          </p:cNvSpPr>
          <p:nvPr>
            <p:ph sz="quarter" idx="13"/>
          </p:nvPr>
        </p:nvSpPr>
        <p:spPr>
          <a:xfrm>
            <a:off x="9296400" y="3314700"/>
            <a:ext cx="7772400" cy="6245352"/>
          </a:xfrm>
          <a:prstGeom prst="rect">
            <a:avLst/>
          </a:prstGeom>
        </p:spPr>
        <p:txBody>
          <a:bodyPr/>
          <a:lstStyle>
            <a:lvl1pPr marL="0" indent="0">
              <a:buNone/>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Tree>
    <p:extLst>
      <p:ext uri="{BB962C8B-B14F-4D97-AF65-F5344CB8AC3E}">
        <p14:creationId xmlns:p14="http://schemas.microsoft.com/office/powerpoint/2010/main" val="3132904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Comparison">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BA03C7-92A0-6BC2-CE05-024C74783DD1}"/>
              </a:ext>
            </a:extLst>
          </p:cNvPr>
          <p:cNvSpPr>
            <a:spLocks noGrp="1"/>
          </p:cNvSpPr>
          <p:nvPr>
            <p:ph type="title"/>
          </p:nvPr>
        </p:nvSpPr>
        <p:spPr>
          <a:xfrm>
            <a:off x="1276350" y="547689"/>
            <a:ext cx="15773400" cy="1395412"/>
          </a:xfrm>
          <a:prstGeom prst="rect">
            <a:avLst/>
          </a:prstGeom>
        </p:spPr>
        <p:txBody>
          <a:bodyPr anchor="ctr" anchorCtr="0"/>
          <a:lstStyle>
            <a:lvl1pPr>
              <a:defRPr>
                <a:solidFill>
                  <a:schemeClr val="accent1"/>
                </a:solidFill>
              </a:defRPr>
            </a:lvl1pPr>
          </a:lstStyle>
          <a:p>
            <a:r>
              <a:rPr lang="en-US"/>
              <a:t>Click to edit Master title style</a:t>
            </a:r>
          </a:p>
        </p:txBody>
      </p:sp>
      <p:sp>
        <p:nvSpPr>
          <p:cNvPr id="6" name="Content Placeholder 6">
            <a:extLst>
              <a:ext uri="{FF2B5EF4-FFF2-40B4-BE49-F238E27FC236}">
                <a16:creationId xmlns:a16="http://schemas.microsoft.com/office/drawing/2014/main" id="{C5AD1DDA-9F2D-221E-4402-F5B882D81122}"/>
              </a:ext>
            </a:extLst>
          </p:cNvPr>
          <p:cNvSpPr>
            <a:spLocks noGrp="1"/>
          </p:cNvSpPr>
          <p:nvPr>
            <p:ph sz="quarter" idx="10"/>
          </p:nvPr>
        </p:nvSpPr>
        <p:spPr>
          <a:xfrm>
            <a:off x="1285875" y="2400300"/>
            <a:ext cx="7772400" cy="914400"/>
          </a:xfrm>
          <a:prstGeom prst="rect">
            <a:avLst/>
          </a:prstGeom>
        </p:spPr>
        <p:txBody>
          <a:bodyPr anchor="ctr" anchorCtr="1">
            <a:normAutofit/>
          </a:bodyPr>
          <a:lstStyle>
            <a:lvl1pPr marL="0" indent="0">
              <a:buNone/>
              <a:defRPr sz="3200" b="1">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8" name="Content Placeholder 6">
            <a:extLst>
              <a:ext uri="{FF2B5EF4-FFF2-40B4-BE49-F238E27FC236}">
                <a16:creationId xmlns:a16="http://schemas.microsoft.com/office/drawing/2014/main" id="{06639A4C-BD56-4EEA-58F4-DE0F6320F80E}"/>
              </a:ext>
            </a:extLst>
          </p:cNvPr>
          <p:cNvSpPr>
            <a:spLocks noGrp="1"/>
          </p:cNvSpPr>
          <p:nvPr>
            <p:ph sz="quarter" idx="11"/>
          </p:nvPr>
        </p:nvSpPr>
        <p:spPr>
          <a:xfrm>
            <a:off x="9296400" y="2400300"/>
            <a:ext cx="7772400" cy="914400"/>
          </a:xfrm>
          <a:prstGeom prst="rect">
            <a:avLst/>
          </a:prstGeom>
        </p:spPr>
        <p:txBody>
          <a:bodyPr anchor="ctr" anchorCtr="1">
            <a:normAutofit/>
          </a:bodyPr>
          <a:lstStyle>
            <a:lvl1pPr marL="0" indent="0">
              <a:buNone/>
              <a:defRPr sz="3200" b="1">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9" name="Content Placeholder 6">
            <a:extLst>
              <a:ext uri="{FF2B5EF4-FFF2-40B4-BE49-F238E27FC236}">
                <a16:creationId xmlns:a16="http://schemas.microsoft.com/office/drawing/2014/main" id="{5F9F0A09-533F-8693-5D60-CF9BA1A42145}"/>
              </a:ext>
            </a:extLst>
          </p:cNvPr>
          <p:cNvSpPr>
            <a:spLocks noGrp="1"/>
          </p:cNvSpPr>
          <p:nvPr>
            <p:ph sz="quarter" idx="12"/>
          </p:nvPr>
        </p:nvSpPr>
        <p:spPr>
          <a:xfrm>
            <a:off x="1285875" y="3314700"/>
            <a:ext cx="7772400" cy="2651760"/>
          </a:xfrm>
          <a:prstGeom prst="rect">
            <a:avLst/>
          </a:prstGeom>
        </p:spPr>
        <p:txBody>
          <a:bodyPr/>
          <a:lstStyle>
            <a:lvl1pPr marL="0" indent="0">
              <a:buNone/>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10" name="Content Placeholder 6">
            <a:extLst>
              <a:ext uri="{FF2B5EF4-FFF2-40B4-BE49-F238E27FC236}">
                <a16:creationId xmlns:a16="http://schemas.microsoft.com/office/drawing/2014/main" id="{763B9E36-2B6B-530C-ECA1-7445334A9010}"/>
              </a:ext>
            </a:extLst>
          </p:cNvPr>
          <p:cNvSpPr>
            <a:spLocks noGrp="1"/>
          </p:cNvSpPr>
          <p:nvPr>
            <p:ph sz="quarter" idx="13"/>
          </p:nvPr>
        </p:nvSpPr>
        <p:spPr>
          <a:xfrm>
            <a:off x="9296400" y="3314700"/>
            <a:ext cx="7772400" cy="2651760"/>
          </a:xfrm>
          <a:prstGeom prst="rect">
            <a:avLst/>
          </a:prstGeom>
        </p:spPr>
        <p:txBody>
          <a:bodyPr/>
          <a:lstStyle>
            <a:lvl1pPr marL="0" indent="0">
              <a:buNone/>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15" name="Content Placeholder 6">
            <a:extLst>
              <a:ext uri="{FF2B5EF4-FFF2-40B4-BE49-F238E27FC236}">
                <a16:creationId xmlns:a16="http://schemas.microsoft.com/office/drawing/2014/main" id="{7349D2F5-65A1-3D1C-F16E-E6150DC50DC0}"/>
              </a:ext>
            </a:extLst>
          </p:cNvPr>
          <p:cNvSpPr>
            <a:spLocks noGrp="1"/>
          </p:cNvSpPr>
          <p:nvPr>
            <p:ph sz="quarter" idx="14"/>
          </p:nvPr>
        </p:nvSpPr>
        <p:spPr>
          <a:xfrm>
            <a:off x="1295400" y="6134100"/>
            <a:ext cx="7772400" cy="914400"/>
          </a:xfrm>
          <a:prstGeom prst="rect">
            <a:avLst/>
          </a:prstGeom>
        </p:spPr>
        <p:txBody>
          <a:bodyPr anchor="ctr" anchorCtr="1">
            <a:normAutofit/>
          </a:bodyPr>
          <a:lstStyle>
            <a:lvl1pPr marL="0" indent="0">
              <a:buNone/>
              <a:defRPr sz="3200" b="1">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16" name="Content Placeholder 6">
            <a:extLst>
              <a:ext uri="{FF2B5EF4-FFF2-40B4-BE49-F238E27FC236}">
                <a16:creationId xmlns:a16="http://schemas.microsoft.com/office/drawing/2014/main" id="{C3943D3F-A86D-0F40-E9DB-DE8735283882}"/>
              </a:ext>
            </a:extLst>
          </p:cNvPr>
          <p:cNvSpPr>
            <a:spLocks noGrp="1"/>
          </p:cNvSpPr>
          <p:nvPr>
            <p:ph sz="quarter" idx="15"/>
          </p:nvPr>
        </p:nvSpPr>
        <p:spPr>
          <a:xfrm>
            <a:off x="9305925" y="6134100"/>
            <a:ext cx="7772400" cy="914400"/>
          </a:xfrm>
          <a:prstGeom prst="rect">
            <a:avLst/>
          </a:prstGeom>
        </p:spPr>
        <p:txBody>
          <a:bodyPr anchor="ctr" anchorCtr="1">
            <a:normAutofit/>
          </a:bodyPr>
          <a:lstStyle>
            <a:lvl1pPr marL="0" indent="0">
              <a:buNone/>
              <a:defRPr sz="3200" b="1">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17" name="Content Placeholder 6">
            <a:extLst>
              <a:ext uri="{FF2B5EF4-FFF2-40B4-BE49-F238E27FC236}">
                <a16:creationId xmlns:a16="http://schemas.microsoft.com/office/drawing/2014/main" id="{4BA550AB-B7BE-A93D-14BE-8A5A40E5712E}"/>
              </a:ext>
            </a:extLst>
          </p:cNvPr>
          <p:cNvSpPr>
            <a:spLocks noGrp="1"/>
          </p:cNvSpPr>
          <p:nvPr>
            <p:ph sz="quarter" idx="16"/>
          </p:nvPr>
        </p:nvSpPr>
        <p:spPr>
          <a:xfrm>
            <a:off x="1295400" y="7048500"/>
            <a:ext cx="7772400" cy="2651760"/>
          </a:xfrm>
          <a:prstGeom prst="rect">
            <a:avLst/>
          </a:prstGeom>
        </p:spPr>
        <p:txBody>
          <a:bodyPr/>
          <a:lstStyle>
            <a:lvl1pPr marL="0" indent="0">
              <a:buNone/>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18" name="Content Placeholder 6">
            <a:extLst>
              <a:ext uri="{FF2B5EF4-FFF2-40B4-BE49-F238E27FC236}">
                <a16:creationId xmlns:a16="http://schemas.microsoft.com/office/drawing/2014/main" id="{09ACCEE3-7B7B-7B79-4392-6CFCAE618335}"/>
              </a:ext>
            </a:extLst>
          </p:cNvPr>
          <p:cNvSpPr>
            <a:spLocks noGrp="1"/>
          </p:cNvSpPr>
          <p:nvPr>
            <p:ph sz="quarter" idx="17"/>
          </p:nvPr>
        </p:nvSpPr>
        <p:spPr>
          <a:xfrm>
            <a:off x="9305925" y="7048500"/>
            <a:ext cx="7772400" cy="2651760"/>
          </a:xfrm>
          <a:prstGeom prst="rect">
            <a:avLst/>
          </a:prstGeom>
        </p:spPr>
        <p:txBody>
          <a:bodyPr/>
          <a:lstStyle>
            <a:lvl1pPr marL="0" indent="0">
              <a:buNone/>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Tree>
    <p:extLst>
      <p:ext uri="{BB962C8B-B14F-4D97-AF65-F5344CB8AC3E}">
        <p14:creationId xmlns:p14="http://schemas.microsoft.com/office/powerpoint/2010/main" val="3867716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y Teach Oversight">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A5EAF020-62DF-35FF-C2F7-D6DD3A0852B3}"/>
              </a:ext>
            </a:extLst>
          </p:cNvPr>
          <p:cNvSpPr txBox="1"/>
          <p:nvPr/>
        </p:nvSpPr>
        <p:spPr>
          <a:xfrm>
            <a:off x="1295400" y="868859"/>
            <a:ext cx="15773400" cy="769441"/>
          </a:xfrm>
          <a:prstGeom prst="rect">
            <a:avLst/>
          </a:prstGeom>
          <a:noFill/>
        </p:spPr>
        <p:txBody>
          <a:bodyPr wrap="square" rtlCol="0">
            <a:spAutoFit/>
          </a:bodyPr>
          <a:lstStyle/>
          <a:p>
            <a:r>
              <a:rPr lang="en-US" sz="4400">
                <a:solidFill>
                  <a:schemeClr val="accent1"/>
                </a:solidFill>
                <a:latin typeface="+mj-lt"/>
              </a:rPr>
              <a:t>Why teach oversight?</a:t>
            </a:r>
          </a:p>
        </p:txBody>
      </p:sp>
      <p:grpSp>
        <p:nvGrpSpPr>
          <p:cNvPr id="26" name="Group 25">
            <a:extLst>
              <a:ext uri="{FF2B5EF4-FFF2-40B4-BE49-F238E27FC236}">
                <a16:creationId xmlns:a16="http://schemas.microsoft.com/office/drawing/2014/main" id="{0347647F-EE7D-0FC8-3913-1005015F5F3D}"/>
              </a:ext>
            </a:extLst>
          </p:cNvPr>
          <p:cNvGrpSpPr/>
          <p:nvPr userDrawn="1"/>
        </p:nvGrpSpPr>
        <p:grpSpPr>
          <a:xfrm>
            <a:off x="1379190" y="2987679"/>
            <a:ext cx="15529621" cy="4311642"/>
            <a:chOff x="1379190" y="2705100"/>
            <a:chExt cx="15529621" cy="4311642"/>
          </a:xfrm>
        </p:grpSpPr>
        <p:sp>
          <p:nvSpPr>
            <p:cNvPr id="6" name="Freeform: Shape 5">
              <a:extLst>
                <a:ext uri="{FF2B5EF4-FFF2-40B4-BE49-F238E27FC236}">
                  <a16:creationId xmlns:a16="http://schemas.microsoft.com/office/drawing/2014/main" id="{C55A1830-533A-24AB-520B-B49B9B5663D8}"/>
                </a:ext>
              </a:extLst>
            </p:cNvPr>
            <p:cNvSpPr/>
            <p:nvPr/>
          </p:nvSpPr>
          <p:spPr>
            <a:xfrm>
              <a:off x="1379190" y="5676900"/>
              <a:ext cx="3611434" cy="1339842"/>
            </a:xfrm>
            <a:custGeom>
              <a:avLst/>
              <a:gdLst>
                <a:gd name="connsiteX0" fmla="*/ 0 w 3611434"/>
                <a:gd name="connsiteY0" fmla="*/ 0 h 1339842"/>
                <a:gd name="connsiteX1" fmla="*/ 3611434 w 3611434"/>
                <a:gd name="connsiteY1" fmla="*/ 0 h 1339842"/>
                <a:gd name="connsiteX2" fmla="*/ 3611434 w 3611434"/>
                <a:gd name="connsiteY2" fmla="*/ 1339842 h 1339842"/>
                <a:gd name="connsiteX3" fmla="*/ 0 w 3611434"/>
                <a:gd name="connsiteY3" fmla="*/ 1339842 h 1339842"/>
                <a:gd name="connsiteX4" fmla="*/ 0 w 3611434"/>
                <a:gd name="connsiteY4" fmla="*/ 0 h 1339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1434" h="1339842">
                  <a:moveTo>
                    <a:pt x="0" y="0"/>
                  </a:moveTo>
                  <a:lnTo>
                    <a:pt x="3611434" y="0"/>
                  </a:lnTo>
                  <a:lnTo>
                    <a:pt x="3611434" y="1339842"/>
                  </a:lnTo>
                  <a:lnTo>
                    <a:pt x="0" y="13398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b="0" i="0" kern="1200">
                  <a:solidFill>
                    <a:schemeClr val="accent1"/>
                  </a:solidFill>
                </a:rPr>
                <a:t>Need for a greater emphasis on place based and experiential learning to bring civics to life and to demystify political participation.</a:t>
              </a:r>
              <a:endParaRPr lang="en-US" sz="2400" kern="1200">
                <a:solidFill>
                  <a:schemeClr val="accent1"/>
                </a:solidFill>
              </a:endParaRPr>
            </a:p>
          </p:txBody>
        </p:sp>
        <p:sp>
          <p:nvSpPr>
            <p:cNvPr id="9" name="Freeform: Shape 8">
              <a:extLst>
                <a:ext uri="{FF2B5EF4-FFF2-40B4-BE49-F238E27FC236}">
                  <a16:creationId xmlns:a16="http://schemas.microsoft.com/office/drawing/2014/main" id="{848A9F3A-353F-0F3D-D115-9FE0EF335A5B}"/>
                </a:ext>
              </a:extLst>
            </p:cNvPr>
            <p:cNvSpPr/>
            <p:nvPr/>
          </p:nvSpPr>
          <p:spPr>
            <a:xfrm>
              <a:off x="5351919" y="5676900"/>
              <a:ext cx="3611434" cy="1339842"/>
            </a:xfrm>
            <a:custGeom>
              <a:avLst/>
              <a:gdLst>
                <a:gd name="connsiteX0" fmla="*/ 0 w 3611434"/>
                <a:gd name="connsiteY0" fmla="*/ 0 h 1339842"/>
                <a:gd name="connsiteX1" fmla="*/ 3611434 w 3611434"/>
                <a:gd name="connsiteY1" fmla="*/ 0 h 1339842"/>
                <a:gd name="connsiteX2" fmla="*/ 3611434 w 3611434"/>
                <a:gd name="connsiteY2" fmla="*/ 1339842 h 1339842"/>
                <a:gd name="connsiteX3" fmla="*/ 0 w 3611434"/>
                <a:gd name="connsiteY3" fmla="*/ 1339842 h 1339842"/>
                <a:gd name="connsiteX4" fmla="*/ 0 w 3611434"/>
                <a:gd name="connsiteY4" fmla="*/ 0 h 1339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1434" h="1339842">
                  <a:moveTo>
                    <a:pt x="0" y="0"/>
                  </a:moveTo>
                  <a:lnTo>
                    <a:pt x="3611434" y="0"/>
                  </a:lnTo>
                  <a:lnTo>
                    <a:pt x="3611434" y="1339842"/>
                  </a:lnTo>
                  <a:lnTo>
                    <a:pt x="0" y="13398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b="0" i="0" kern="1200">
                  <a:solidFill>
                    <a:schemeClr val="accent1"/>
                  </a:solidFill>
                </a:rPr>
                <a:t>2022 data shows no significant change in 8</a:t>
              </a:r>
              <a:r>
                <a:rPr lang="en-US" sz="2400" b="0" i="0" kern="1200" baseline="30000">
                  <a:solidFill>
                    <a:schemeClr val="accent1"/>
                  </a:solidFill>
                </a:rPr>
                <a:t>th</a:t>
              </a:r>
              <a:r>
                <a:rPr lang="en-US" sz="2400" b="0" i="0" kern="1200">
                  <a:solidFill>
                    <a:schemeClr val="accent1"/>
                  </a:solidFill>
                </a:rPr>
                <a:t> grade civics scores since 1998.</a:t>
              </a:r>
              <a:endParaRPr lang="en-US" sz="2400" kern="1200">
                <a:solidFill>
                  <a:schemeClr val="accent1"/>
                </a:solidFill>
              </a:endParaRPr>
            </a:p>
          </p:txBody>
        </p:sp>
        <p:sp>
          <p:nvSpPr>
            <p:cNvPr id="11" name="Freeform: Shape 10">
              <a:extLst>
                <a:ext uri="{FF2B5EF4-FFF2-40B4-BE49-F238E27FC236}">
                  <a16:creationId xmlns:a16="http://schemas.microsoft.com/office/drawing/2014/main" id="{B392BCC8-834F-40B3-2E5D-06DC3EF51972}"/>
                </a:ext>
              </a:extLst>
            </p:cNvPr>
            <p:cNvSpPr/>
            <p:nvPr/>
          </p:nvSpPr>
          <p:spPr>
            <a:xfrm>
              <a:off x="9324648" y="5676900"/>
              <a:ext cx="3611434" cy="1339842"/>
            </a:xfrm>
            <a:custGeom>
              <a:avLst/>
              <a:gdLst>
                <a:gd name="connsiteX0" fmla="*/ 0 w 3611434"/>
                <a:gd name="connsiteY0" fmla="*/ 0 h 1339842"/>
                <a:gd name="connsiteX1" fmla="*/ 3611434 w 3611434"/>
                <a:gd name="connsiteY1" fmla="*/ 0 h 1339842"/>
                <a:gd name="connsiteX2" fmla="*/ 3611434 w 3611434"/>
                <a:gd name="connsiteY2" fmla="*/ 1339842 h 1339842"/>
                <a:gd name="connsiteX3" fmla="*/ 0 w 3611434"/>
                <a:gd name="connsiteY3" fmla="*/ 1339842 h 1339842"/>
                <a:gd name="connsiteX4" fmla="*/ 0 w 3611434"/>
                <a:gd name="connsiteY4" fmla="*/ 0 h 1339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1434" h="1339842">
                  <a:moveTo>
                    <a:pt x="0" y="0"/>
                  </a:moveTo>
                  <a:lnTo>
                    <a:pt x="3611434" y="0"/>
                  </a:lnTo>
                  <a:lnTo>
                    <a:pt x="3611434" y="1339842"/>
                  </a:lnTo>
                  <a:lnTo>
                    <a:pt x="0" y="13398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b="0" i="0" kern="1200">
                  <a:solidFill>
                    <a:schemeClr val="accent1"/>
                  </a:solidFill>
                </a:rPr>
                <a:t>Although we saw increases, 11</a:t>
              </a:r>
              <a:r>
                <a:rPr lang="en-US" sz="2400" b="0" i="0" kern="1200" baseline="30000">
                  <a:solidFill>
                    <a:schemeClr val="accent1"/>
                  </a:solidFill>
                </a:rPr>
                <a:t>th</a:t>
              </a:r>
              <a:r>
                <a:rPr lang="en-US" sz="2400" b="0" i="0" kern="1200">
                  <a:solidFill>
                    <a:schemeClr val="accent1"/>
                  </a:solidFill>
                </a:rPr>
                <a:t> grade social studies proficiency is only 36.1%</a:t>
              </a:r>
              <a:endParaRPr lang="en-US" sz="2400" kern="1200">
                <a:solidFill>
                  <a:schemeClr val="accent1"/>
                </a:solidFill>
              </a:endParaRPr>
            </a:p>
          </p:txBody>
        </p:sp>
        <p:sp>
          <p:nvSpPr>
            <p:cNvPr id="13" name="Freeform: Shape 12">
              <a:extLst>
                <a:ext uri="{FF2B5EF4-FFF2-40B4-BE49-F238E27FC236}">
                  <a16:creationId xmlns:a16="http://schemas.microsoft.com/office/drawing/2014/main" id="{E33E4125-459B-021E-DFA7-32D139AAC7FE}"/>
                </a:ext>
              </a:extLst>
            </p:cNvPr>
            <p:cNvSpPr/>
            <p:nvPr/>
          </p:nvSpPr>
          <p:spPr>
            <a:xfrm>
              <a:off x="13297377" y="5676900"/>
              <a:ext cx="3611434" cy="1339842"/>
            </a:xfrm>
            <a:custGeom>
              <a:avLst/>
              <a:gdLst>
                <a:gd name="connsiteX0" fmla="*/ 0 w 3611434"/>
                <a:gd name="connsiteY0" fmla="*/ 0 h 1339842"/>
                <a:gd name="connsiteX1" fmla="*/ 3611434 w 3611434"/>
                <a:gd name="connsiteY1" fmla="*/ 0 h 1339842"/>
                <a:gd name="connsiteX2" fmla="*/ 3611434 w 3611434"/>
                <a:gd name="connsiteY2" fmla="*/ 1339842 h 1339842"/>
                <a:gd name="connsiteX3" fmla="*/ 0 w 3611434"/>
                <a:gd name="connsiteY3" fmla="*/ 1339842 h 1339842"/>
                <a:gd name="connsiteX4" fmla="*/ 0 w 3611434"/>
                <a:gd name="connsiteY4" fmla="*/ 0 h 1339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1434" h="1339842">
                  <a:moveTo>
                    <a:pt x="0" y="0"/>
                  </a:moveTo>
                  <a:lnTo>
                    <a:pt x="3611434" y="0"/>
                  </a:lnTo>
                  <a:lnTo>
                    <a:pt x="3611434" y="1339842"/>
                  </a:lnTo>
                  <a:lnTo>
                    <a:pt x="0" y="13398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b="0" i="0" kern="1200">
                  <a:solidFill>
                    <a:schemeClr val="accent1"/>
                  </a:solidFill>
                </a:rPr>
                <a:t>“Youth are losing faith in democracy and are susceptible to disinformation.”</a:t>
              </a:r>
              <a:endParaRPr lang="en-US" sz="2400" kern="1200">
                <a:solidFill>
                  <a:schemeClr val="accent1"/>
                </a:solidFill>
              </a:endParaRPr>
            </a:p>
          </p:txBody>
        </p:sp>
        <p:sp>
          <p:nvSpPr>
            <p:cNvPr id="18" name="Rectangle: Rounded Corners 17">
              <a:extLst>
                <a:ext uri="{FF2B5EF4-FFF2-40B4-BE49-F238E27FC236}">
                  <a16:creationId xmlns:a16="http://schemas.microsoft.com/office/drawing/2014/main" id="{3EDA5002-5968-9D9E-FA05-2ABF0E5C22CD}"/>
                </a:ext>
              </a:extLst>
            </p:cNvPr>
            <p:cNvSpPr/>
            <p:nvPr/>
          </p:nvSpPr>
          <p:spPr>
            <a:xfrm>
              <a:off x="5786036" y="2705100"/>
              <a:ext cx="2743200" cy="2468880"/>
            </a:xfrm>
            <a:prstGeom prst="roundRect">
              <a:avLst>
                <a:gd name="adj" fmla="val 39604"/>
              </a:avLst>
            </a:prstGeom>
            <a:solidFill>
              <a:schemeClr val="accent3"/>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19" name="Rectangle: Rounded Corners 18">
              <a:extLst>
                <a:ext uri="{FF2B5EF4-FFF2-40B4-BE49-F238E27FC236}">
                  <a16:creationId xmlns:a16="http://schemas.microsoft.com/office/drawing/2014/main" id="{64AB82FD-5FFA-2F8A-0107-877815F67DE5}"/>
                </a:ext>
              </a:extLst>
            </p:cNvPr>
            <p:cNvSpPr/>
            <p:nvPr/>
          </p:nvSpPr>
          <p:spPr>
            <a:xfrm>
              <a:off x="9758765" y="2705100"/>
              <a:ext cx="2743200" cy="2468880"/>
            </a:xfrm>
            <a:prstGeom prst="roundRect">
              <a:avLst>
                <a:gd name="adj" fmla="val 39604"/>
              </a:avLst>
            </a:prstGeom>
            <a:solidFill>
              <a:schemeClr val="accent4"/>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20" name="Rectangle: Rounded Corners 19">
              <a:extLst>
                <a:ext uri="{FF2B5EF4-FFF2-40B4-BE49-F238E27FC236}">
                  <a16:creationId xmlns:a16="http://schemas.microsoft.com/office/drawing/2014/main" id="{E8372289-94D3-05FA-BDDF-74F3294FA125}"/>
                </a:ext>
              </a:extLst>
            </p:cNvPr>
            <p:cNvSpPr/>
            <p:nvPr/>
          </p:nvSpPr>
          <p:spPr>
            <a:xfrm>
              <a:off x="13731494" y="2705100"/>
              <a:ext cx="2743200" cy="2468880"/>
            </a:xfrm>
            <a:prstGeom prst="roundRect">
              <a:avLst>
                <a:gd name="adj" fmla="val 39604"/>
              </a:avLst>
            </a:prstGeom>
            <a:solidFill>
              <a:schemeClr val="accent5"/>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21" name="Rectangle: Rounded Corners 20">
              <a:extLst>
                <a:ext uri="{FF2B5EF4-FFF2-40B4-BE49-F238E27FC236}">
                  <a16:creationId xmlns:a16="http://schemas.microsoft.com/office/drawing/2014/main" id="{9E3F70C0-405F-840C-0130-A9F6A2D4461A}"/>
                </a:ext>
              </a:extLst>
            </p:cNvPr>
            <p:cNvSpPr/>
            <p:nvPr/>
          </p:nvSpPr>
          <p:spPr>
            <a:xfrm>
              <a:off x="1813307" y="2705100"/>
              <a:ext cx="2743200" cy="2468880"/>
            </a:xfrm>
            <a:prstGeom prst="roundRect">
              <a:avLst>
                <a:gd name="adj" fmla="val 39604"/>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22" name="TextBox 21">
              <a:extLst>
                <a:ext uri="{FF2B5EF4-FFF2-40B4-BE49-F238E27FC236}">
                  <a16:creationId xmlns:a16="http://schemas.microsoft.com/office/drawing/2014/main" id="{5F3A6B22-7A31-4D9F-AF63-B62EA3C24FA4}"/>
                </a:ext>
              </a:extLst>
            </p:cNvPr>
            <p:cNvSpPr txBox="1"/>
            <p:nvPr userDrawn="1"/>
          </p:nvSpPr>
          <p:spPr>
            <a:xfrm>
              <a:off x="2041907" y="3154710"/>
              <a:ext cx="2286000" cy="1569660"/>
            </a:xfrm>
            <a:prstGeom prst="rect">
              <a:avLst/>
            </a:prstGeom>
            <a:noFill/>
          </p:spPr>
          <p:txBody>
            <a:bodyPr wrap="square" rtlCol="0">
              <a:spAutoFit/>
            </a:bodyPr>
            <a:lstStyle/>
            <a:p>
              <a:pPr algn="ctr"/>
              <a:r>
                <a:rPr lang="en-US" sz="3200" err="1">
                  <a:solidFill>
                    <a:schemeClr val="accent1"/>
                  </a:solidFill>
                  <a:latin typeface="+mj-lt"/>
                </a:rPr>
                <a:t>MiCivics</a:t>
              </a:r>
              <a:r>
                <a:rPr lang="en-US" sz="3200">
                  <a:solidFill>
                    <a:schemeClr val="accent1"/>
                  </a:solidFill>
                  <a:latin typeface="+mj-lt"/>
                </a:rPr>
                <a:t> Listening Tour</a:t>
              </a:r>
            </a:p>
          </p:txBody>
        </p:sp>
        <p:sp>
          <p:nvSpPr>
            <p:cNvPr id="23" name="TextBox 22">
              <a:extLst>
                <a:ext uri="{FF2B5EF4-FFF2-40B4-BE49-F238E27FC236}">
                  <a16:creationId xmlns:a16="http://schemas.microsoft.com/office/drawing/2014/main" id="{D3F25C58-F99D-9886-5789-42ECF219CF1B}"/>
                </a:ext>
              </a:extLst>
            </p:cNvPr>
            <p:cNvSpPr txBox="1"/>
            <p:nvPr userDrawn="1"/>
          </p:nvSpPr>
          <p:spPr>
            <a:xfrm>
              <a:off x="6014636" y="2908489"/>
              <a:ext cx="2286000" cy="2062103"/>
            </a:xfrm>
            <a:prstGeom prst="rect">
              <a:avLst/>
            </a:prstGeom>
            <a:noFill/>
          </p:spPr>
          <p:txBody>
            <a:bodyPr wrap="square" rtlCol="0">
              <a:spAutoFit/>
            </a:bodyPr>
            <a:lstStyle/>
            <a:p>
              <a:pPr algn="ctr"/>
              <a:r>
                <a:rPr lang="en-US" sz="3200">
                  <a:solidFill>
                    <a:schemeClr val="accent1"/>
                  </a:solidFill>
                  <a:latin typeface="+mj-lt"/>
                </a:rPr>
                <a:t>NAEP National Report Card</a:t>
              </a:r>
            </a:p>
          </p:txBody>
        </p:sp>
        <p:sp>
          <p:nvSpPr>
            <p:cNvPr id="24" name="TextBox 23">
              <a:extLst>
                <a:ext uri="{FF2B5EF4-FFF2-40B4-BE49-F238E27FC236}">
                  <a16:creationId xmlns:a16="http://schemas.microsoft.com/office/drawing/2014/main" id="{24483BCA-629F-52C7-E60E-98A3786F2BD4}"/>
                </a:ext>
              </a:extLst>
            </p:cNvPr>
            <p:cNvSpPr txBox="1"/>
            <p:nvPr userDrawn="1"/>
          </p:nvSpPr>
          <p:spPr>
            <a:xfrm>
              <a:off x="9987365" y="3154710"/>
              <a:ext cx="2286000" cy="1569660"/>
            </a:xfrm>
            <a:prstGeom prst="rect">
              <a:avLst/>
            </a:prstGeom>
            <a:noFill/>
          </p:spPr>
          <p:txBody>
            <a:bodyPr wrap="square" rtlCol="0">
              <a:spAutoFit/>
            </a:bodyPr>
            <a:lstStyle/>
            <a:p>
              <a:pPr algn="ctr"/>
              <a:r>
                <a:rPr lang="en-US" sz="3200">
                  <a:solidFill>
                    <a:schemeClr val="accent1"/>
                  </a:solidFill>
                  <a:latin typeface="+mj-lt"/>
                </a:rPr>
                <a:t>MI State Testing Data</a:t>
              </a:r>
            </a:p>
          </p:txBody>
        </p:sp>
        <p:sp>
          <p:nvSpPr>
            <p:cNvPr id="25" name="TextBox 24">
              <a:extLst>
                <a:ext uri="{FF2B5EF4-FFF2-40B4-BE49-F238E27FC236}">
                  <a16:creationId xmlns:a16="http://schemas.microsoft.com/office/drawing/2014/main" id="{AEE3C47E-CFBE-F974-410C-BD36C5614661}"/>
                </a:ext>
              </a:extLst>
            </p:cNvPr>
            <p:cNvSpPr txBox="1"/>
            <p:nvPr userDrawn="1"/>
          </p:nvSpPr>
          <p:spPr>
            <a:xfrm>
              <a:off x="13807694" y="3400931"/>
              <a:ext cx="2590800" cy="1077218"/>
            </a:xfrm>
            <a:prstGeom prst="rect">
              <a:avLst/>
            </a:prstGeom>
            <a:noFill/>
          </p:spPr>
          <p:txBody>
            <a:bodyPr wrap="square" rtlCol="0">
              <a:spAutoFit/>
            </a:bodyPr>
            <a:lstStyle/>
            <a:p>
              <a:pPr algn="ctr"/>
              <a:r>
                <a:rPr lang="en-US" sz="3200">
                  <a:solidFill>
                    <a:schemeClr val="accent1"/>
                  </a:solidFill>
                  <a:latin typeface="+mj-lt"/>
                </a:rPr>
                <a:t>Annenberg Research</a:t>
              </a:r>
            </a:p>
          </p:txBody>
        </p:sp>
      </p:grpSp>
    </p:spTree>
    <p:extLst>
      <p:ext uri="{BB962C8B-B14F-4D97-AF65-F5344CB8AC3E}">
        <p14:creationId xmlns:p14="http://schemas.microsoft.com/office/powerpoint/2010/main" val="37401537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841D2641-EE0D-230F-7196-BFD337346DF6}"/>
              </a:ext>
            </a:extLst>
          </p:cNvPr>
          <p:cNvSpPr>
            <a:spLocks noGrp="1"/>
          </p:cNvSpPr>
          <p:nvPr>
            <p:ph type="title"/>
          </p:nvPr>
        </p:nvSpPr>
        <p:spPr>
          <a:xfrm>
            <a:off x="1276350" y="547689"/>
            <a:ext cx="15773400" cy="1395412"/>
          </a:xfrm>
          <a:prstGeom prst="rect">
            <a:avLst/>
          </a:prstGeom>
        </p:spPr>
        <p:txBody>
          <a:bodyPr anchor="ctr" anchorCtr="0"/>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3079722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B211633-3E14-18A9-C490-D6037C97A13E}"/>
              </a:ext>
            </a:extLst>
          </p:cNvPr>
          <p:cNvSpPr>
            <a:spLocks noGrp="1"/>
          </p:cNvSpPr>
          <p:nvPr>
            <p:ph type="body" sz="quarter" idx="10"/>
          </p:nvPr>
        </p:nvSpPr>
        <p:spPr>
          <a:xfrm>
            <a:off x="10972800" y="4229100"/>
            <a:ext cx="5486400" cy="4572000"/>
          </a:xfrm>
          <a:prstGeom prst="rect">
            <a:avLst/>
          </a:prstGeom>
        </p:spPr>
        <p:txBody>
          <a:bodyPr/>
          <a:lstStyle>
            <a:lvl1pPr marL="0" indent="0">
              <a:buNone/>
              <a:defRPr sz="3600">
                <a:solidFill>
                  <a:schemeClr val="bg1"/>
                </a:solidFill>
              </a:defRPr>
            </a:lvl1pPr>
            <a:lvl2pPr>
              <a:defRPr sz="3200">
                <a:solidFill>
                  <a:schemeClr val="bg1"/>
                </a:solidFill>
              </a:defRPr>
            </a:lvl2pPr>
            <a:lvl3pPr>
              <a:defRPr sz="2800">
                <a:solidFill>
                  <a:schemeClr val="bg1"/>
                </a:solidFill>
              </a:defRPr>
            </a:lvl3pPr>
            <a:lvl4pPr>
              <a:defRPr sz="2400">
                <a:solidFill>
                  <a:schemeClr val="bg1"/>
                </a:solidFill>
              </a:defRPr>
            </a:lvl4pPr>
            <a:lvl5pPr>
              <a:defRPr sz="2400">
                <a:solidFill>
                  <a:schemeClr val="bg1"/>
                </a:solidFill>
              </a:defRPr>
            </a:lvl5pPr>
          </a:lstStyle>
          <a:p>
            <a:pPr lvl="0"/>
            <a:endParaRPr lang="en-US"/>
          </a:p>
        </p:txBody>
      </p:sp>
      <p:cxnSp>
        <p:nvCxnSpPr>
          <p:cNvPr id="6" name="Straight Connector 5">
            <a:extLst>
              <a:ext uri="{FF2B5EF4-FFF2-40B4-BE49-F238E27FC236}">
                <a16:creationId xmlns:a16="http://schemas.microsoft.com/office/drawing/2014/main" id="{B50CBD9E-C291-108B-A755-591F1635F156}"/>
              </a:ext>
            </a:extLst>
          </p:cNvPr>
          <p:cNvCxnSpPr>
            <a:cxnSpLocks/>
          </p:cNvCxnSpPr>
          <p:nvPr userDrawn="1"/>
        </p:nvCxnSpPr>
        <p:spPr>
          <a:xfrm>
            <a:off x="10439400" y="4000500"/>
            <a:ext cx="2438400" cy="0"/>
          </a:xfrm>
          <a:prstGeom prst="line">
            <a:avLst/>
          </a:prstGeom>
          <a:ln w="47625" cap="rnd">
            <a:solidFill>
              <a:schemeClr val="bg2"/>
            </a:solidFill>
            <a:bevel/>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F777C369-9F53-17C4-1822-00E0C76EEBA7}"/>
              </a:ext>
            </a:extLst>
          </p:cNvPr>
          <p:cNvSpPr txBox="1"/>
          <p:nvPr userDrawn="1"/>
        </p:nvSpPr>
        <p:spPr>
          <a:xfrm>
            <a:off x="10972800" y="3078659"/>
            <a:ext cx="5410200" cy="769441"/>
          </a:xfrm>
          <a:prstGeom prst="rect">
            <a:avLst/>
          </a:prstGeom>
          <a:noFill/>
        </p:spPr>
        <p:txBody>
          <a:bodyPr wrap="square" rtlCol="0">
            <a:spAutoFit/>
          </a:bodyPr>
          <a:lstStyle/>
          <a:p>
            <a:r>
              <a:rPr lang="en-US" sz="4400">
                <a:solidFill>
                  <a:schemeClr val="bg2"/>
                </a:solidFill>
                <a:latin typeface="+mj-lt"/>
              </a:rPr>
              <a:t>Agenda</a:t>
            </a:r>
          </a:p>
        </p:txBody>
      </p:sp>
    </p:spTree>
    <p:extLst>
      <p:ext uri="{BB962C8B-B14F-4D97-AF65-F5344CB8AC3E}">
        <p14:creationId xmlns:p14="http://schemas.microsoft.com/office/powerpoint/2010/main" val="2197278821"/>
      </p:ext>
    </p:extLst>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guide id="3" pos="58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titl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44CE4-A095-C852-E411-F4EB6D222ED5}"/>
              </a:ext>
            </a:extLst>
          </p:cNvPr>
          <p:cNvSpPr>
            <a:spLocks noGrp="1"/>
          </p:cNvSpPr>
          <p:nvPr>
            <p:ph type="title"/>
          </p:nvPr>
        </p:nvSpPr>
        <p:spPr>
          <a:xfrm>
            <a:off x="10972800" y="3162300"/>
            <a:ext cx="5486400" cy="3200400"/>
          </a:xfrm>
          <a:prstGeom prst="rect">
            <a:avLst/>
          </a:prstGeom>
        </p:spPr>
        <p:txBody>
          <a:bodyPr/>
          <a:lstStyle>
            <a:lvl1pPr>
              <a:defRPr>
                <a:solidFill>
                  <a:schemeClr val="bg2"/>
                </a:solidFill>
              </a:defRPr>
            </a:lvl1pPr>
          </a:lstStyle>
          <a:p>
            <a:r>
              <a:rPr lang="en-US"/>
              <a:t>Click to edit Master title style</a:t>
            </a:r>
          </a:p>
        </p:txBody>
      </p:sp>
    </p:spTree>
    <p:extLst>
      <p:ext uri="{BB962C8B-B14F-4D97-AF65-F5344CB8AC3E}">
        <p14:creationId xmlns:p14="http://schemas.microsoft.com/office/powerpoint/2010/main" val="2076092864"/>
      </p:ext>
    </p:extLst>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guide id="3" pos="58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eedback Surv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44CE4-A095-C852-E411-F4EB6D222ED5}"/>
              </a:ext>
            </a:extLst>
          </p:cNvPr>
          <p:cNvSpPr>
            <a:spLocks noGrp="1"/>
          </p:cNvSpPr>
          <p:nvPr>
            <p:ph type="title" hasCustomPrompt="1"/>
          </p:nvPr>
        </p:nvSpPr>
        <p:spPr>
          <a:xfrm>
            <a:off x="10972800" y="3162300"/>
            <a:ext cx="5486400" cy="838200"/>
          </a:xfrm>
          <a:prstGeom prst="rect">
            <a:avLst/>
          </a:prstGeom>
        </p:spPr>
        <p:txBody>
          <a:bodyPr/>
          <a:lstStyle>
            <a:lvl1pPr algn="ctr">
              <a:defRPr>
                <a:solidFill>
                  <a:schemeClr val="bg2"/>
                </a:solidFill>
              </a:defRPr>
            </a:lvl1pPr>
          </a:lstStyle>
          <a:p>
            <a:r>
              <a:rPr lang="en-US"/>
              <a:t>Feedback Survey</a:t>
            </a:r>
          </a:p>
        </p:txBody>
      </p:sp>
      <p:sp>
        <p:nvSpPr>
          <p:cNvPr id="4" name="Picture Placeholder 3">
            <a:extLst>
              <a:ext uri="{FF2B5EF4-FFF2-40B4-BE49-F238E27FC236}">
                <a16:creationId xmlns:a16="http://schemas.microsoft.com/office/drawing/2014/main" id="{23B6F7FC-2F04-FFC5-04D4-8A0063A6A462}"/>
              </a:ext>
            </a:extLst>
          </p:cNvPr>
          <p:cNvSpPr>
            <a:spLocks noGrp="1"/>
          </p:cNvSpPr>
          <p:nvPr>
            <p:ph type="pic" sz="quarter" idx="10" hasCustomPrompt="1"/>
          </p:nvPr>
        </p:nvSpPr>
        <p:spPr>
          <a:xfrm>
            <a:off x="12268200" y="4533900"/>
            <a:ext cx="2895600" cy="2514600"/>
          </a:xfrm>
          <a:prstGeom prst="rect">
            <a:avLst/>
          </a:prstGeom>
        </p:spPr>
        <p:txBody>
          <a:bodyPr/>
          <a:lstStyle>
            <a:lvl1pPr marL="0" indent="0">
              <a:buNone/>
              <a:defRPr>
                <a:solidFill>
                  <a:schemeClr val="bg2"/>
                </a:solidFill>
              </a:defRPr>
            </a:lvl1pPr>
          </a:lstStyle>
          <a:p>
            <a:r>
              <a:rPr lang="en-US"/>
              <a:t>QR code here</a:t>
            </a:r>
          </a:p>
        </p:txBody>
      </p:sp>
    </p:spTree>
    <p:extLst>
      <p:ext uri="{BB962C8B-B14F-4D97-AF65-F5344CB8AC3E}">
        <p14:creationId xmlns:p14="http://schemas.microsoft.com/office/powerpoint/2010/main" val="3157752647"/>
      </p:ext>
    </p:extLst>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guide id="3" pos="586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and Quote">
    <p:spTree>
      <p:nvGrpSpPr>
        <p:cNvPr id="1" name=""/>
        <p:cNvGrpSpPr/>
        <p:nvPr/>
      </p:nvGrpSpPr>
      <p:grpSpPr>
        <a:xfrm>
          <a:off x="0" y="0"/>
          <a:ext cx="0" cy="0"/>
          <a:chOff x="0" y="0"/>
          <a:chExt cx="0" cy="0"/>
        </a:xfrm>
      </p:grpSpPr>
      <p:sp>
        <p:nvSpPr>
          <p:cNvPr id="3" name="Content Placeholder 6">
            <a:extLst>
              <a:ext uri="{FF2B5EF4-FFF2-40B4-BE49-F238E27FC236}">
                <a16:creationId xmlns:a16="http://schemas.microsoft.com/office/drawing/2014/main" id="{06F1CC4D-36D4-331C-F6E8-93FD8A440EA4}"/>
              </a:ext>
            </a:extLst>
          </p:cNvPr>
          <p:cNvSpPr>
            <a:spLocks noGrp="1"/>
          </p:cNvSpPr>
          <p:nvPr>
            <p:ph sz="quarter" idx="12" hasCustomPrompt="1"/>
          </p:nvPr>
        </p:nvSpPr>
        <p:spPr>
          <a:xfrm>
            <a:off x="1295400" y="876300"/>
            <a:ext cx="5334000" cy="6019800"/>
          </a:xfrm>
          <a:prstGeom prst="rect">
            <a:avLst/>
          </a:prstGeom>
        </p:spPr>
        <p:txBody>
          <a:bodyPr/>
          <a:lstStyle>
            <a:lvl1pPr marL="0" indent="0">
              <a:buNone/>
              <a:defRPr sz="3200">
                <a:solidFill>
                  <a:schemeClr val="accent1"/>
                </a:solidFill>
                <a:effectLst/>
                <a:latin typeface="+mj-lt"/>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r>
              <a:rPr lang="en-US"/>
              <a:t>Click to insert quote</a:t>
            </a:r>
          </a:p>
        </p:txBody>
      </p:sp>
      <p:sp>
        <p:nvSpPr>
          <p:cNvPr id="4" name="Content Placeholder 6">
            <a:extLst>
              <a:ext uri="{FF2B5EF4-FFF2-40B4-BE49-F238E27FC236}">
                <a16:creationId xmlns:a16="http://schemas.microsoft.com/office/drawing/2014/main" id="{BF580EF0-1CE3-DC7F-398E-E0EF5F082761}"/>
              </a:ext>
            </a:extLst>
          </p:cNvPr>
          <p:cNvSpPr>
            <a:spLocks noGrp="1"/>
          </p:cNvSpPr>
          <p:nvPr>
            <p:ph sz="quarter" idx="10" hasCustomPrompt="1"/>
          </p:nvPr>
        </p:nvSpPr>
        <p:spPr>
          <a:xfrm>
            <a:off x="1295400" y="7124700"/>
            <a:ext cx="5410200" cy="2362200"/>
          </a:xfrm>
          <a:prstGeom prst="rect">
            <a:avLst/>
          </a:prstGeom>
        </p:spPr>
        <p:txBody>
          <a:bodyPr anchor="t" anchorCtr="0">
            <a:normAutofit/>
          </a:bodyPr>
          <a:lstStyle>
            <a:lvl1pPr marL="0" indent="0" algn="r">
              <a:buNone/>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r>
              <a:rPr lang="en-US"/>
              <a:t>Click to type quote citation here</a:t>
            </a:r>
          </a:p>
        </p:txBody>
      </p:sp>
      <p:sp>
        <p:nvSpPr>
          <p:cNvPr id="5" name="Picture Placeholder 9">
            <a:extLst>
              <a:ext uri="{FF2B5EF4-FFF2-40B4-BE49-F238E27FC236}">
                <a16:creationId xmlns:a16="http://schemas.microsoft.com/office/drawing/2014/main" id="{9292E1DF-B318-3AE0-2705-EBFACC8F5F71}"/>
              </a:ext>
            </a:extLst>
          </p:cNvPr>
          <p:cNvSpPr>
            <a:spLocks noGrp="1"/>
          </p:cNvSpPr>
          <p:nvPr>
            <p:ph type="pic" sz="quarter" idx="14"/>
          </p:nvPr>
        </p:nvSpPr>
        <p:spPr>
          <a:xfrm>
            <a:off x="8686800" y="876300"/>
            <a:ext cx="8153400" cy="8610600"/>
          </a:xfrm>
          <a:prstGeom prst="rect">
            <a:avLst/>
          </a:prstGeom>
        </p:spPr>
        <p:txBody>
          <a:bodyPr/>
          <a:lstStyle>
            <a:lvl1pPr marL="0" indent="0">
              <a:buNone/>
              <a:defRPr/>
            </a:lvl1pPr>
          </a:lstStyle>
          <a:p>
            <a:endParaRPr lang="en-US"/>
          </a:p>
        </p:txBody>
      </p:sp>
    </p:spTree>
    <p:extLst>
      <p:ext uri="{BB962C8B-B14F-4D97-AF65-F5344CB8AC3E}">
        <p14:creationId xmlns:p14="http://schemas.microsoft.com/office/powerpoint/2010/main" val="154088931"/>
      </p:ext>
    </p:extLst>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guide id="3" pos="58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btitl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EFD36-B8D8-FC28-D61A-9CDAA3E9D0E7}"/>
              </a:ext>
            </a:extLst>
          </p:cNvPr>
          <p:cNvSpPr>
            <a:spLocks noGrp="1"/>
          </p:cNvSpPr>
          <p:nvPr>
            <p:ph type="title"/>
          </p:nvPr>
        </p:nvSpPr>
        <p:spPr>
          <a:xfrm>
            <a:off x="8991600" y="547688"/>
            <a:ext cx="8763000" cy="1989137"/>
          </a:xfrm>
          <a:prstGeom prst="rect">
            <a:avLst/>
          </a:prstGeom>
        </p:spPr>
        <p:txBody>
          <a:bodyPr/>
          <a:lstStyle>
            <a:lvl1pPr>
              <a:defRPr>
                <a:solidFill>
                  <a:schemeClr val="bg2"/>
                </a:solidFill>
              </a:defRPr>
            </a:lvl1pPr>
          </a:lstStyle>
          <a:p>
            <a:r>
              <a:rPr lang="en-US"/>
              <a:t>Click to edit Master title style</a:t>
            </a:r>
          </a:p>
        </p:txBody>
      </p:sp>
    </p:spTree>
    <p:extLst>
      <p:ext uri="{BB962C8B-B14F-4D97-AF65-F5344CB8AC3E}">
        <p14:creationId xmlns:p14="http://schemas.microsoft.com/office/powerpoint/2010/main" val="3658528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and Quote">
    <p:spTree>
      <p:nvGrpSpPr>
        <p:cNvPr id="1" name=""/>
        <p:cNvGrpSpPr/>
        <p:nvPr/>
      </p:nvGrpSpPr>
      <p:grpSpPr>
        <a:xfrm>
          <a:off x="0" y="0"/>
          <a:ext cx="0" cy="0"/>
          <a:chOff x="0" y="0"/>
          <a:chExt cx="0" cy="0"/>
        </a:xfrm>
      </p:grpSpPr>
      <p:sp>
        <p:nvSpPr>
          <p:cNvPr id="3" name="Content Placeholder 6">
            <a:extLst>
              <a:ext uri="{FF2B5EF4-FFF2-40B4-BE49-F238E27FC236}">
                <a16:creationId xmlns:a16="http://schemas.microsoft.com/office/drawing/2014/main" id="{06F1CC4D-36D4-331C-F6E8-93FD8A440EA4}"/>
              </a:ext>
            </a:extLst>
          </p:cNvPr>
          <p:cNvSpPr>
            <a:spLocks noGrp="1"/>
          </p:cNvSpPr>
          <p:nvPr>
            <p:ph sz="quarter" idx="12" hasCustomPrompt="1"/>
          </p:nvPr>
        </p:nvSpPr>
        <p:spPr>
          <a:xfrm>
            <a:off x="1295400" y="876300"/>
            <a:ext cx="5334000" cy="6019800"/>
          </a:xfrm>
          <a:prstGeom prst="rect">
            <a:avLst/>
          </a:prstGeom>
        </p:spPr>
        <p:txBody>
          <a:bodyPr/>
          <a:lstStyle>
            <a:lvl1pPr marL="0" indent="0">
              <a:buNone/>
              <a:defRPr sz="3200">
                <a:solidFill>
                  <a:schemeClr val="bg2"/>
                </a:solidFill>
                <a:effectLst/>
                <a:latin typeface="+mj-lt"/>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r>
              <a:rPr lang="en-US"/>
              <a:t>Click to insert quote</a:t>
            </a:r>
          </a:p>
        </p:txBody>
      </p:sp>
      <p:sp>
        <p:nvSpPr>
          <p:cNvPr id="4" name="Content Placeholder 6">
            <a:extLst>
              <a:ext uri="{FF2B5EF4-FFF2-40B4-BE49-F238E27FC236}">
                <a16:creationId xmlns:a16="http://schemas.microsoft.com/office/drawing/2014/main" id="{BF580EF0-1CE3-DC7F-398E-E0EF5F082761}"/>
              </a:ext>
            </a:extLst>
          </p:cNvPr>
          <p:cNvSpPr>
            <a:spLocks noGrp="1"/>
          </p:cNvSpPr>
          <p:nvPr>
            <p:ph sz="quarter" idx="10" hasCustomPrompt="1"/>
          </p:nvPr>
        </p:nvSpPr>
        <p:spPr>
          <a:xfrm>
            <a:off x="1295400" y="7124700"/>
            <a:ext cx="5410200" cy="2362200"/>
          </a:xfrm>
          <a:prstGeom prst="rect">
            <a:avLst/>
          </a:prstGeom>
        </p:spPr>
        <p:txBody>
          <a:bodyPr anchor="t" anchorCtr="0">
            <a:normAutofit/>
          </a:bodyPr>
          <a:lstStyle>
            <a:lvl1pPr marL="0" indent="0" algn="r">
              <a:buNone/>
              <a:defRPr sz="3200">
                <a:solidFill>
                  <a:schemeClr val="bg2"/>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r>
              <a:rPr lang="en-US"/>
              <a:t>Click to type quote citation here</a:t>
            </a:r>
          </a:p>
        </p:txBody>
      </p:sp>
      <p:sp>
        <p:nvSpPr>
          <p:cNvPr id="5" name="Picture Placeholder 9">
            <a:extLst>
              <a:ext uri="{FF2B5EF4-FFF2-40B4-BE49-F238E27FC236}">
                <a16:creationId xmlns:a16="http://schemas.microsoft.com/office/drawing/2014/main" id="{9292E1DF-B318-3AE0-2705-EBFACC8F5F71}"/>
              </a:ext>
            </a:extLst>
          </p:cNvPr>
          <p:cNvSpPr>
            <a:spLocks noGrp="1"/>
          </p:cNvSpPr>
          <p:nvPr>
            <p:ph type="pic" sz="quarter" idx="14"/>
          </p:nvPr>
        </p:nvSpPr>
        <p:spPr>
          <a:xfrm>
            <a:off x="8686800" y="876300"/>
            <a:ext cx="8153400" cy="8610600"/>
          </a:xfrm>
          <a:prstGeom prst="rect">
            <a:avLst/>
          </a:prstGeom>
        </p:spPr>
        <p:txBody>
          <a:bodyPr/>
          <a:lstStyle>
            <a:lvl1pPr marL="0" indent="0">
              <a:buNone/>
              <a:defRPr>
                <a:solidFill>
                  <a:schemeClr val="bg2"/>
                </a:solidFill>
              </a:defRPr>
            </a:lvl1pPr>
          </a:lstStyle>
          <a:p>
            <a:endParaRPr lang="en-US"/>
          </a:p>
        </p:txBody>
      </p:sp>
    </p:spTree>
    <p:extLst>
      <p:ext uri="{BB962C8B-B14F-4D97-AF65-F5344CB8AC3E}">
        <p14:creationId xmlns:p14="http://schemas.microsoft.com/office/powerpoint/2010/main" val="1423508625"/>
      </p:ext>
    </p:extLst>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guide id="3" pos="586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ubtitl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EFD36-B8D8-FC28-D61A-9CDAA3E9D0E7}"/>
              </a:ext>
            </a:extLst>
          </p:cNvPr>
          <p:cNvSpPr>
            <a:spLocks noGrp="1"/>
          </p:cNvSpPr>
          <p:nvPr>
            <p:ph type="title"/>
          </p:nvPr>
        </p:nvSpPr>
        <p:spPr>
          <a:xfrm>
            <a:off x="8991600" y="547688"/>
            <a:ext cx="8763000" cy="1989137"/>
          </a:xfrm>
          <a:prstGeom prst="rect">
            <a:avLst/>
          </a:prstGeom>
        </p:spPr>
        <p:txBody>
          <a:bodyPr/>
          <a:lstStyle>
            <a:lvl1pPr>
              <a:defRPr>
                <a:solidFill>
                  <a:schemeClr val="bg2"/>
                </a:solidFill>
              </a:defRPr>
            </a:lvl1pPr>
          </a:lstStyle>
          <a:p>
            <a:r>
              <a:rPr lang="en-US"/>
              <a:t>Click to edit Master title style</a:t>
            </a:r>
          </a:p>
        </p:txBody>
      </p:sp>
    </p:spTree>
    <p:extLst>
      <p:ext uri="{BB962C8B-B14F-4D97-AF65-F5344CB8AC3E}">
        <p14:creationId xmlns:p14="http://schemas.microsoft.com/office/powerpoint/2010/main" val="2550998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BA03C7-92A0-6BC2-CE05-024C74783DD1}"/>
              </a:ext>
            </a:extLst>
          </p:cNvPr>
          <p:cNvSpPr>
            <a:spLocks noGrp="1"/>
          </p:cNvSpPr>
          <p:nvPr>
            <p:ph type="title"/>
          </p:nvPr>
        </p:nvSpPr>
        <p:spPr>
          <a:xfrm>
            <a:off x="1276350" y="547689"/>
            <a:ext cx="15773400" cy="1395412"/>
          </a:xfrm>
          <a:prstGeom prst="rect">
            <a:avLst/>
          </a:prstGeom>
        </p:spPr>
        <p:txBody>
          <a:bodyPr anchor="ctr" anchorCtr="0"/>
          <a:lstStyle>
            <a:lvl1pPr>
              <a:defRPr>
                <a:solidFill>
                  <a:schemeClr val="accent1"/>
                </a:solidFill>
              </a:defRPr>
            </a:lvl1pPr>
          </a:lstStyle>
          <a:p>
            <a:r>
              <a:rPr lang="en-US"/>
              <a:t>Click to edit Master title style</a:t>
            </a:r>
          </a:p>
        </p:txBody>
      </p:sp>
      <p:sp>
        <p:nvSpPr>
          <p:cNvPr id="7" name="Content Placeholder 6">
            <a:extLst>
              <a:ext uri="{FF2B5EF4-FFF2-40B4-BE49-F238E27FC236}">
                <a16:creationId xmlns:a16="http://schemas.microsoft.com/office/drawing/2014/main" id="{C5AD1DDA-9F2D-221E-4402-F5B882D81122}"/>
              </a:ext>
            </a:extLst>
          </p:cNvPr>
          <p:cNvSpPr>
            <a:spLocks noGrp="1"/>
          </p:cNvSpPr>
          <p:nvPr>
            <p:ph sz="quarter" idx="10"/>
          </p:nvPr>
        </p:nvSpPr>
        <p:spPr>
          <a:xfrm>
            <a:off x="1276350" y="2400300"/>
            <a:ext cx="15773400" cy="7162800"/>
          </a:xfrm>
          <a:prstGeom prst="rect">
            <a:avLst/>
          </a:prstGeom>
        </p:spPr>
        <p:txBody>
          <a:bodyPr/>
          <a:lstStyle>
            <a:lvl1pPr>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230629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5.jpe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5.jpeg"/></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1.xml"/><Relationship Id="rId7"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E52CC79-FBB8-F1CD-6766-4035086ABB2C}"/>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4D3BFFA-CC3F-1B6F-3E4A-C5523795954A}"/>
              </a:ext>
            </a:extLst>
          </p:cNvPr>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0C19CD-2F87-D6AE-BAE2-E7A39EE6978A}"/>
              </a:ext>
            </a:extLst>
          </p:cNvPr>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82000"/>
                  </a:schemeClr>
                </a:solidFill>
              </a:defRPr>
            </a:lvl1pPr>
          </a:lstStyle>
          <a:p>
            <a:fld id="{1D8BD707-D9CF-40AE-B4C6-C98DA3205C09}" type="datetimeFigureOut">
              <a:rPr lang="en-US" smtClean="0"/>
              <a:pPr/>
              <a:t>11/14/2025</a:t>
            </a:fld>
            <a:endParaRPr lang="en-US"/>
          </a:p>
        </p:txBody>
      </p:sp>
      <p:sp>
        <p:nvSpPr>
          <p:cNvPr id="5" name="Footer Placeholder 4">
            <a:extLst>
              <a:ext uri="{FF2B5EF4-FFF2-40B4-BE49-F238E27FC236}">
                <a16:creationId xmlns:a16="http://schemas.microsoft.com/office/drawing/2014/main" id="{F6434B9B-B935-524C-3EF3-5BE38831041C}"/>
              </a:ext>
            </a:extLst>
          </p:cNvPr>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1B02FEC-837E-9802-6806-A2D4CCEBAD31}"/>
              </a:ext>
            </a:extLst>
          </p:cNvPr>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82000"/>
                  </a:schemeClr>
                </a:solidFill>
              </a:defRPr>
            </a:lvl1pPr>
          </a:lstStyle>
          <a:p>
            <a:fld id="{B6F15528-21DE-4FAA-801E-634DDDAF4B2B}" type="slidenum">
              <a:rPr lang="en-US" smtClean="0"/>
              <a:pPr/>
              <a:t>‹#›</a:t>
            </a:fld>
            <a:endParaRPr lang="en-US"/>
          </a:p>
        </p:txBody>
      </p:sp>
      <p:sp>
        <p:nvSpPr>
          <p:cNvPr id="7" name="Freeform 5">
            <a:extLst>
              <a:ext uri="{FF2B5EF4-FFF2-40B4-BE49-F238E27FC236}">
                <a16:creationId xmlns:a16="http://schemas.microsoft.com/office/drawing/2014/main" id="{D8BB0AE7-1F28-BACF-3FA5-32263B96F211}"/>
              </a:ext>
            </a:extLst>
          </p:cNvPr>
          <p:cNvSpPr/>
          <p:nvPr userDrawn="1"/>
        </p:nvSpPr>
        <p:spPr>
          <a:xfrm>
            <a:off x="0" y="0"/>
            <a:ext cx="18324443" cy="10287000"/>
          </a:xfrm>
          <a:custGeom>
            <a:avLst/>
            <a:gdLst/>
            <a:ahLst/>
            <a:cxnLst/>
            <a:rect l="l" t="t" r="r" b="b"/>
            <a:pathLst>
              <a:path w="18250863" h="12167242">
                <a:moveTo>
                  <a:pt x="0" y="0"/>
                </a:moveTo>
                <a:lnTo>
                  <a:pt x="18250863" y="0"/>
                </a:lnTo>
                <a:lnTo>
                  <a:pt x="18250863" y="12167242"/>
                </a:lnTo>
                <a:lnTo>
                  <a:pt x="0" y="12167242"/>
                </a:lnTo>
                <a:lnTo>
                  <a:pt x="0" y="0"/>
                </a:lnTo>
                <a:close/>
              </a:path>
            </a:pathLst>
          </a:custGeom>
          <a:blipFill>
            <a:blip r:embed="rId3"/>
            <a:stretch>
              <a:fillRect/>
            </a:stretch>
          </a:blipFill>
        </p:spPr>
        <p:txBody>
          <a:bodyPr/>
          <a:lstStyle/>
          <a:p>
            <a:endParaRPr lang="en-US"/>
          </a:p>
        </p:txBody>
      </p:sp>
      <p:sp>
        <p:nvSpPr>
          <p:cNvPr id="8" name="Right Triangle 7">
            <a:extLst>
              <a:ext uri="{FF2B5EF4-FFF2-40B4-BE49-F238E27FC236}">
                <a16:creationId xmlns:a16="http://schemas.microsoft.com/office/drawing/2014/main" id="{84D6B8AF-A89C-6260-0F5C-D5D5112EF589}"/>
              </a:ext>
            </a:extLst>
          </p:cNvPr>
          <p:cNvSpPr/>
          <p:nvPr userDrawn="1"/>
        </p:nvSpPr>
        <p:spPr>
          <a:xfrm rot="5400000">
            <a:off x="1837842" y="-1837841"/>
            <a:ext cx="11393557" cy="15069240"/>
          </a:xfrm>
          <a:prstGeom prst="rtTriangle">
            <a:avLst/>
          </a:prstGeom>
          <a:solidFill>
            <a:schemeClr val="accent2">
              <a:lumMod val="20000"/>
              <a:lumOff val="80000"/>
            </a:schemeClr>
          </a:solid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9">
            <a:extLst>
              <a:ext uri="{FF2B5EF4-FFF2-40B4-BE49-F238E27FC236}">
                <a16:creationId xmlns:a16="http://schemas.microsoft.com/office/drawing/2014/main" id="{85BBFF0C-867C-F67C-9BB7-7AF96C09D7A9}"/>
              </a:ext>
            </a:extLst>
          </p:cNvPr>
          <p:cNvSpPr/>
          <p:nvPr userDrawn="1"/>
        </p:nvSpPr>
        <p:spPr>
          <a:xfrm>
            <a:off x="1028700" y="1028700"/>
            <a:ext cx="3961845" cy="3961845"/>
          </a:xfrm>
          <a:custGeom>
            <a:avLst/>
            <a:gdLst/>
            <a:ahLst/>
            <a:cxnLst/>
            <a:rect l="l" t="t" r="r" b="b"/>
            <a:pathLst>
              <a:path w="3961845" h="3961845">
                <a:moveTo>
                  <a:pt x="0" y="0"/>
                </a:moveTo>
                <a:lnTo>
                  <a:pt x="3961845" y="0"/>
                </a:lnTo>
                <a:lnTo>
                  <a:pt x="3961845" y="3961845"/>
                </a:lnTo>
                <a:lnTo>
                  <a:pt x="0" y="3961845"/>
                </a:lnTo>
                <a:lnTo>
                  <a:pt x="0" y="0"/>
                </a:lnTo>
                <a:close/>
              </a:path>
            </a:pathLst>
          </a:custGeom>
          <a:blipFill>
            <a:blip r:embed="rId4"/>
            <a:stretch>
              <a:fillRect l="-46361" t="-18185" r="-41565" b="-22981"/>
            </a:stretch>
          </a:blipFill>
        </p:spPr>
        <p:txBody>
          <a:bodyPr/>
          <a:lstStyle/>
          <a:p>
            <a:endParaRPr lang="en-US"/>
          </a:p>
        </p:txBody>
      </p:sp>
    </p:spTree>
    <p:extLst>
      <p:ext uri="{BB962C8B-B14F-4D97-AF65-F5344CB8AC3E}">
        <p14:creationId xmlns:p14="http://schemas.microsoft.com/office/powerpoint/2010/main" val="3609806700"/>
      </p:ext>
    </p:extLst>
  </p:cSld>
  <p:clrMap bg1="dk1" tx1="lt1" bg2="dk2" tx2="lt2" accent1="accent1" accent2="accent2" accent3="accent3" accent4="accent4" accent5="accent5" accent6="accent6" hlink="hlink" folHlink="folHlink"/>
  <p:sldLayoutIdLst>
    <p:sldLayoutId id="2147483667" r:id="rId1"/>
  </p:sldLayoutIdLst>
  <p:txStyles>
    <p:titleStyle>
      <a:lvl1pPr algn="l" defTabSz="1371600" rtl="0" eaLnBrk="1" latinLnBrk="0" hangingPunct="1">
        <a:lnSpc>
          <a:spcPct val="90000"/>
        </a:lnSpc>
        <a:spcBef>
          <a:spcPct val="0"/>
        </a:spcBef>
        <a:buNone/>
        <a:defRPr sz="66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A building with many windows&#10;&#10;AI-generated content may be incorrect.">
            <a:extLst>
              <a:ext uri="{FF2B5EF4-FFF2-40B4-BE49-F238E27FC236}">
                <a16:creationId xmlns:a16="http://schemas.microsoft.com/office/drawing/2014/main" id="{2819C198-AA1C-52DE-4FEE-59D66F23C229}"/>
              </a:ext>
            </a:extLst>
          </p:cNvPr>
          <p:cNvPicPr>
            <a:picLocks noChangeAspect="1"/>
          </p:cNvPicPr>
          <p:nvPr userDrawn="1"/>
        </p:nvPicPr>
        <p:blipFill>
          <a:blip r:embed="rId5">
            <a:grayscl/>
            <a:alphaModFix amt="40000"/>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l="26179"/>
          <a:stretch>
            <a:fillRect/>
          </a:stretch>
        </p:blipFill>
        <p:spPr>
          <a:xfrm>
            <a:off x="0" y="0"/>
            <a:ext cx="18288000" cy="10287000"/>
          </a:xfrm>
          <a:prstGeom prst="rect">
            <a:avLst/>
          </a:prstGeom>
        </p:spPr>
      </p:pic>
      <p:sp>
        <p:nvSpPr>
          <p:cNvPr id="8" name="Flowchart: Manual Input 11">
            <a:extLst>
              <a:ext uri="{FF2B5EF4-FFF2-40B4-BE49-F238E27FC236}">
                <a16:creationId xmlns:a16="http://schemas.microsoft.com/office/drawing/2014/main" id="{EBF60107-7B3F-DD03-A9F8-1A2884A9EA1A}"/>
              </a:ext>
            </a:extLst>
          </p:cNvPr>
          <p:cNvSpPr/>
          <p:nvPr userDrawn="1"/>
        </p:nvSpPr>
        <p:spPr>
          <a:xfrm rot="5400000" flipV="1">
            <a:off x="7011924" y="-989076"/>
            <a:ext cx="10287000" cy="1226515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8063 h 16063"/>
              <a:gd name="connsiteX1" fmla="*/ 9984 w 10000"/>
              <a:gd name="connsiteY1" fmla="*/ 0 h 16063"/>
              <a:gd name="connsiteX2" fmla="*/ 10000 w 10000"/>
              <a:gd name="connsiteY2" fmla="*/ 16063 h 16063"/>
              <a:gd name="connsiteX3" fmla="*/ 0 w 10000"/>
              <a:gd name="connsiteY3" fmla="*/ 16063 h 16063"/>
              <a:gd name="connsiteX4" fmla="*/ 0 w 10000"/>
              <a:gd name="connsiteY4" fmla="*/ 8063 h 16063"/>
              <a:gd name="connsiteX0" fmla="*/ 0 w 10000"/>
              <a:gd name="connsiteY0" fmla="*/ 8096 h 16096"/>
              <a:gd name="connsiteX1" fmla="*/ 9996 w 10000"/>
              <a:gd name="connsiteY1" fmla="*/ 0 h 16096"/>
              <a:gd name="connsiteX2" fmla="*/ 10000 w 10000"/>
              <a:gd name="connsiteY2" fmla="*/ 16096 h 16096"/>
              <a:gd name="connsiteX3" fmla="*/ 0 w 10000"/>
              <a:gd name="connsiteY3" fmla="*/ 16096 h 16096"/>
              <a:gd name="connsiteX4" fmla="*/ 0 w 10000"/>
              <a:gd name="connsiteY4" fmla="*/ 8096 h 16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6096">
                <a:moveTo>
                  <a:pt x="0" y="8096"/>
                </a:moveTo>
                <a:lnTo>
                  <a:pt x="9996" y="0"/>
                </a:lnTo>
                <a:cubicBezTo>
                  <a:pt x="10001" y="5354"/>
                  <a:pt x="9995" y="10742"/>
                  <a:pt x="10000" y="16096"/>
                </a:cubicBezTo>
                <a:lnTo>
                  <a:pt x="0" y="16096"/>
                </a:lnTo>
                <a:lnTo>
                  <a:pt x="0" y="8096"/>
                </a:lnTo>
                <a:close/>
              </a:path>
            </a:pathLst>
          </a:custGeom>
          <a:solidFill>
            <a:schemeClr val="accent3">
              <a:alpha val="89804"/>
            </a:schemeClr>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Triangle 11">
            <a:extLst>
              <a:ext uri="{FF2B5EF4-FFF2-40B4-BE49-F238E27FC236}">
                <a16:creationId xmlns:a16="http://schemas.microsoft.com/office/drawing/2014/main" id="{E56274F3-217C-4CB7-1534-C59534D30752}"/>
              </a:ext>
            </a:extLst>
          </p:cNvPr>
          <p:cNvSpPr/>
          <p:nvPr userDrawn="1"/>
        </p:nvSpPr>
        <p:spPr>
          <a:xfrm flipH="1">
            <a:off x="16306800" y="7169041"/>
            <a:ext cx="1981200" cy="3117959"/>
          </a:xfrm>
          <a:prstGeom prst="rtTriangle">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9">
            <a:extLst>
              <a:ext uri="{FF2B5EF4-FFF2-40B4-BE49-F238E27FC236}">
                <a16:creationId xmlns:a16="http://schemas.microsoft.com/office/drawing/2014/main" id="{6C173486-6DF5-76DA-D66F-8157473D72C0}"/>
              </a:ext>
            </a:extLst>
          </p:cNvPr>
          <p:cNvSpPr/>
          <p:nvPr userDrawn="1"/>
        </p:nvSpPr>
        <p:spPr>
          <a:xfrm>
            <a:off x="16492375" y="8800745"/>
            <a:ext cx="2150151" cy="1615158"/>
          </a:xfrm>
          <a:custGeom>
            <a:avLst/>
            <a:gdLst/>
            <a:ahLst/>
            <a:cxnLst/>
            <a:rect l="l" t="t" r="r" b="b"/>
            <a:pathLst>
              <a:path w="2150151" h="1615158">
                <a:moveTo>
                  <a:pt x="0" y="0"/>
                </a:moveTo>
                <a:lnTo>
                  <a:pt x="2150152" y="0"/>
                </a:lnTo>
                <a:lnTo>
                  <a:pt x="2150152" y="1615158"/>
                </a:lnTo>
                <a:lnTo>
                  <a:pt x="0" y="1615158"/>
                </a:lnTo>
                <a:lnTo>
                  <a:pt x="0" y="0"/>
                </a:lnTo>
                <a:close/>
              </a:path>
            </a:pathLst>
          </a:custGeom>
          <a:blipFill>
            <a:blip r:embed="rId7"/>
            <a:stretch>
              <a:fillRect/>
            </a:stretch>
          </a:blipFill>
        </p:spPr>
        <p:txBody>
          <a:bodyPr/>
          <a:lstStyle/>
          <a:p>
            <a:endParaRPr lang="en-US"/>
          </a:p>
        </p:txBody>
      </p:sp>
    </p:spTree>
    <p:extLst>
      <p:ext uri="{BB962C8B-B14F-4D97-AF65-F5344CB8AC3E}">
        <p14:creationId xmlns:p14="http://schemas.microsoft.com/office/powerpoint/2010/main" val="4250735349"/>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70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F1440324-114F-1757-4E4C-F69B51F131FE}"/>
              </a:ext>
            </a:extLst>
          </p:cNvPr>
          <p:cNvSpPr/>
          <p:nvPr userDrawn="1"/>
        </p:nvSpPr>
        <p:spPr>
          <a:xfrm>
            <a:off x="0" y="0"/>
            <a:ext cx="18288000" cy="10287000"/>
          </a:xfrm>
          <a:custGeom>
            <a:avLst/>
            <a:gdLst/>
            <a:ahLst/>
            <a:cxnLst/>
            <a:rect l="l" t="t" r="r" b="b"/>
            <a:pathLst>
              <a:path w="24720252" h="10359473">
                <a:moveTo>
                  <a:pt x="0" y="0"/>
                </a:moveTo>
                <a:lnTo>
                  <a:pt x="24720252" y="0"/>
                </a:lnTo>
                <a:lnTo>
                  <a:pt x="24720252" y="10359473"/>
                </a:lnTo>
                <a:lnTo>
                  <a:pt x="0" y="10359473"/>
                </a:lnTo>
                <a:lnTo>
                  <a:pt x="0" y="0"/>
                </a:lnTo>
                <a:close/>
              </a:path>
            </a:pathLst>
          </a:custGeom>
          <a:blipFill>
            <a:blip r:embed="rId4">
              <a:alphaModFix amt="10000"/>
            </a:blip>
            <a:stretch>
              <a:fillRect l="-35172" t="-705" b="-703"/>
            </a:stretch>
          </a:blipFill>
        </p:spPr>
        <p:txBody>
          <a:bodyPr/>
          <a:lstStyle/>
          <a:p>
            <a:endParaRPr lang="en-US"/>
          </a:p>
        </p:txBody>
      </p:sp>
      <p:sp>
        <p:nvSpPr>
          <p:cNvPr id="4" name="Rectangle 3">
            <a:extLst>
              <a:ext uri="{FF2B5EF4-FFF2-40B4-BE49-F238E27FC236}">
                <a16:creationId xmlns:a16="http://schemas.microsoft.com/office/drawing/2014/main" id="{BE4FB507-34A3-9156-744B-CF70352A3FE1}"/>
              </a:ext>
            </a:extLst>
          </p:cNvPr>
          <p:cNvSpPr/>
          <p:nvPr userDrawn="1"/>
        </p:nvSpPr>
        <p:spPr>
          <a:xfrm>
            <a:off x="0" y="0"/>
            <a:ext cx="18288000" cy="10287000"/>
          </a:xfrm>
          <a:prstGeom prst="rect">
            <a:avLst/>
          </a:prstGeom>
          <a:solidFill>
            <a:srgbClr val="FEC844">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Triangle 11">
            <a:extLst>
              <a:ext uri="{FF2B5EF4-FFF2-40B4-BE49-F238E27FC236}">
                <a16:creationId xmlns:a16="http://schemas.microsoft.com/office/drawing/2014/main" id="{E56274F3-217C-4CB7-1534-C59534D30752}"/>
              </a:ext>
            </a:extLst>
          </p:cNvPr>
          <p:cNvSpPr/>
          <p:nvPr userDrawn="1"/>
        </p:nvSpPr>
        <p:spPr>
          <a:xfrm flipH="1">
            <a:off x="16306800" y="7169041"/>
            <a:ext cx="1981200" cy="3117959"/>
          </a:xfrm>
          <a:prstGeom prst="rtTriangle">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9">
            <a:extLst>
              <a:ext uri="{FF2B5EF4-FFF2-40B4-BE49-F238E27FC236}">
                <a16:creationId xmlns:a16="http://schemas.microsoft.com/office/drawing/2014/main" id="{6C173486-6DF5-76DA-D66F-8157473D72C0}"/>
              </a:ext>
            </a:extLst>
          </p:cNvPr>
          <p:cNvSpPr/>
          <p:nvPr userDrawn="1"/>
        </p:nvSpPr>
        <p:spPr>
          <a:xfrm>
            <a:off x="16492375" y="8800745"/>
            <a:ext cx="2150151" cy="1615158"/>
          </a:xfrm>
          <a:custGeom>
            <a:avLst/>
            <a:gdLst/>
            <a:ahLst/>
            <a:cxnLst/>
            <a:rect l="l" t="t" r="r" b="b"/>
            <a:pathLst>
              <a:path w="2150151" h="1615158">
                <a:moveTo>
                  <a:pt x="0" y="0"/>
                </a:moveTo>
                <a:lnTo>
                  <a:pt x="2150152" y="0"/>
                </a:lnTo>
                <a:lnTo>
                  <a:pt x="2150152" y="1615158"/>
                </a:lnTo>
                <a:lnTo>
                  <a:pt x="0" y="1615158"/>
                </a:lnTo>
                <a:lnTo>
                  <a:pt x="0" y="0"/>
                </a:lnTo>
                <a:close/>
              </a:path>
            </a:pathLst>
          </a:custGeom>
          <a:blipFill>
            <a:blip r:embed="rId5"/>
            <a:stretch>
              <a:fillRect/>
            </a:stretch>
          </a:blipFill>
        </p:spPr>
        <p:txBody>
          <a:bodyPr/>
          <a:lstStyle/>
          <a:p>
            <a:endParaRPr lang="en-US"/>
          </a:p>
        </p:txBody>
      </p:sp>
    </p:spTree>
    <p:extLst>
      <p:ext uri="{BB962C8B-B14F-4D97-AF65-F5344CB8AC3E}">
        <p14:creationId xmlns:p14="http://schemas.microsoft.com/office/powerpoint/2010/main" val="674046438"/>
      </p:ext>
    </p:extLst>
  </p:cSld>
  <p:clrMap bg1="lt1" tx1="dk1" bg2="lt2" tx2="dk2" accent1="accent1" accent2="accent2" accent3="accent3" accent4="accent4" accent5="accent5" accent6="accent6" hlink="hlink" folHlink="folHlink"/>
  <p:sldLayoutIdLst>
    <p:sldLayoutId id="2147483700" r:id="rId1"/>
    <p:sldLayoutId id="214748370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F1440324-114F-1757-4E4C-F69B51F131FE}"/>
              </a:ext>
            </a:extLst>
          </p:cNvPr>
          <p:cNvSpPr/>
          <p:nvPr userDrawn="1"/>
        </p:nvSpPr>
        <p:spPr>
          <a:xfrm>
            <a:off x="0" y="0"/>
            <a:ext cx="18288000" cy="10287000"/>
          </a:xfrm>
          <a:custGeom>
            <a:avLst/>
            <a:gdLst/>
            <a:ahLst/>
            <a:cxnLst/>
            <a:rect l="l" t="t" r="r" b="b"/>
            <a:pathLst>
              <a:path w="24720252" h="10359473">
                <a:moveTo>
                  <a:pt x="0" y="0"/>
                </a:moveTo>
                <a:lnTo>
                  <a:pt x="24720252" y="0"/>
                </a:lnTo>
                <a:lnTo>
                  <a:pt x="24720252" y="10359473"/>
                </a:lnTo>
                <a:lnTo>
                  <a:pt x="0" y="10359473"/>
                </a:lnTo>
                <a:lnTo>
                  <a:pt x="0" y="0"/>
                </a:lnTo>
                <a:close/>
              </a:path>
            </a:pathLst>
          </a:custGeom>
          <a:blipFill>
            <a:blip r:embed="rId4">
              <a:alphaModFix amt="10000"/>
            </a:blip>
            <a:stretch>
              <a:fillRect l="-35172" t="-705" b="-703"/>
            </a:stretch>
          </a:blipFill>
        </p:spPr>
        <p:txBody>
          <a:bodyPr/>
          <a:lstStyle/>
          <a:p>
            <a:endParaRPr lang="en-US"/>
          </a:p>
        </p:txBody>
      </p:sp>
      <p:sp>
        <p:nvSpPr>
          <p:cNvPr id="4" name="Rectangle 3">
            <a:extLst>
              <a:ext uri="{FF2B5EF4-FFF2-40B4-BE49-F238E27FC236}">
                <a16:creationId xmlns:a16="http://schemas.microsoft.com/office/drawing/2014/main" id="{BE4FB507-34A3-9156-744B-CF70352A3FE1}"/>
              </a:ext>
            </a:extLst>
          </p:cNvPr>
          <p:cNvSpPr/>
          <p:nvPr userDrawn="1"/>
        </p:nvSpPr>
        <p:spPr>
          <a:xfrm>
            <a:off x="0" y="0"/>
            <a:ext cx="18288000" cy="10287000"/>
          </a:xfrm>
          <a:prstGeom prst="rect">
            <a:avLst/>
          </a:prstGeom>
          <a:solidFill>
            <a:schemeClr val="accent1">
              <a:alpha val="6980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Triangle 11">
            <a:extLst>
              <a:ext uri="{FF2B5EF4-FFF2-40B4-BE49-F238E27FC236}">
                <a16:creationId xmlns:a16="http://schemas.microsoft.com/office/drawing/2014/main" id="{E56274F3-217C-4CB7-1534-C59534D30752}"/>
              </a:ext>
            </a:extLst>
          </p:cNvPr>
          <p:cNvSpPr/>
          <p:nvPr userDrawn="1"/>
        </p:nvSpPr>
        <p:spPr>
          <a:xfrm flipH="1">
            <a:off x="16306800" y="7169041"/>
            <a:ext cx="1981200" cy="3117959"/>
          </a:xfrm>
          <a:prstGeom prst="rtTriangle">
            <a:avLst/>
          </a:prstGeom>
          <a:solidFill>
            <a:schemeClr val="accent2"/>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9">
            <a:extLst>
              <a:ext uri="{FF2B5EF4-FFF2-40B4-BE49-F238E27FC236}">
                <a16:creationId xmlns:a16="http://schemas.microsoft.com/office/drawing/2014/main" id="{6C173486-6DF5-76DA-D66F-8157473D72C0}"/>
              </a:ext>
            </a:extLst>
          </p:cNvPr>
          <p:cNvSpPr/>
          <p:nvPr userDrawn="1"/>
        </p:nvSpPr>
        <p:spPr>
          <a:xfrm>
            <a:off x="16492375" y="8800745"/>
            <a:ext cx="2150151" cy="1615158"/>
          </a:xfrm>
          <a:custGeom>
            <a:avLst/>
            <a:gdLst/>
            <a:ahLst/>
            <a:cxnLst/>
            <a:rect l="l" t="t" r="r" b="b"/>
            <a:pathLst>
              <a:path w="2150151" h="1615158">
                <a:moveTo>
                  <a:pt x="0" y="0"/>
                </a:moveTo>
                <a:lnTo>
                  <a:pt x="2150152" y="0"/>
                </a:lnTo>
                <a:lnTo>
                  <a:pt x="2150152" y="1615158"/>
                </a:lnTo>
                <a:lnTo>
                  <a:pt x="0" y="1615158"/>
                </a:lnTo>
                <a:lnTo>
                  <a:pt x="0" y="0"/>
                </a:lnTo>
                <a:close/>
              </a:path>
            </a:pathLst>
          </a:custGeom>
          <a:blipFill>
            <a:blip r:embed="rId5"/>
            <a:stretch>
              <a:fillRect/>
            </a:stretch>
          </a:blipFill>
        </p:spPr>
        <p:txBody>
          <a:bodyPr/>
          <a:lstStyle/>
          <a:p>
            <a:endParaRPr lang="en-US"/>
          </a:p>
        </p:txBody>
      </p:sp>
    </p:spTree>
    <p:extLst>
      <p:ext uri="{BB962C8B-B14F-4D97-AF65-F5344CB8AC3E}">
        <p14:creationId xmlns:p14="http://schemas.microsoft.com/office/powerpoint/2010/main" val="3490024496"/>
      </p:ext>
    </p:extLst>
  </p:cSld>
  <p:clrMap bg1="lt1" tx1="dk1" bg2="lt2" tx2="dk2" accent1="accent1" accent2="accent2" accent3="accent3" accent4="accent4" accent5="accent5" accent6="accent6" hlink="hlink" folHlink="folHlink"/>
  <p:sldLayoutIdLst>
    <p:sldLayoutId id="2147483704" r:id="rId1"/>
    <p:sldLayoutId id="214748370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ight Triangle 6">
            <a:extLst>
              <a:ext uri="{FF2B5EF4-FFF2-40B4-BE49-F238E27FC236}">
                <a16:creationId xmlns:a16="http://schemas.microsoft.com/office/drawing/2014/main" id="{947C25A0-ACEE-6998-73AD-19FF06DC1CD4}"/>
              </a:ext>
            </a:extLst>
          </p:cNvPr>
          <p:cNvSpPr/>
          <p:nvPr userDrawn="1"/>
        </p:nvSpPr>
        <p:spPr>
          <a:xfrm flipH="1">
            <a:off x="16306800" y="7169041"/>
            <a:ext cx="1981200" cy="3117959"/>
          </a:xfrm>
          <a:prstGeom prst="rtTriangl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9">
            <a:extLst>
              <a:ext uri="{FF2B5EF4-FFF2-40B4-BE49-F238E27FC236}">
                <a16:creationId xmlns:a16="http://schemas.microsoft.com/office/drawing/2014/main" id="{EF685E1B-B193-7E98-14EC-82468AD08678}"/>
              </a:ext>
            </a:extLst>
          </p:cNvPr>
          <p:cNvSpPr/>
          <p:nvPr userDrawn="1"/>
        </p:nvSpPr>
        <p:spPr>
          <a:xfrm>
            <a:off x="16492375" y="8800745"/>
            <a:ext cx="2150151" cy="1615158"/>
          </a:xfrm>
          <a:custGeom>
            <a:avLst/>
            <a:gdLst/>
            <a:ahLst/>
            <a:cxnLst/>
            <a:rect l="l" t="t" r="r" b="b"/>
            <a:pathLst>
              <a:path w="2150151" h="1615158">
                <a:moveTo>
                  <a:pt x="0" y="0"/>
                </a:moveTo>
                <a:lnTo>
                  <a:pt x="2150152" y="0"/>
                </a:lnTo>
                <a:lnTo>
                  <a:pt x="2150152" y="1615158"/>
                </a:lnTo>
                <a:lnTo>
                  <a:pt x="0" y="1615158"/>
                </a:lnTo>
                <a:lnTo>
                  <a:pt x="0" y="0"/>
                </a:lnTo>
                <a:close/>
              </a:path>
            </a:pathLst>
          </a:custGeom>
          <a:blipFill>
            <a:blip r:embed="rId8"/>
            <a:stretch>
              <a:fillRect/>
            </a:stretch>
          </a:blipFill>
        </p:spPr>
        <p:txBody>
          <a:bodyPr/>
          <a:lstStyle/>
          <a:p>
            <a:endParaRPr lang="en-US"/>
          </a:p>
        </p:txBody>
      </p:sp>
      <p:sp>
        <p:nvSpPr>
          <p:cNvPr id="9" name="Right Triangle 8">
            <a:extLst>
              <a:ext uri="{FF2B5EF4-FFF2-40B4-BE49-F238E27FC236}">
                <a16:creationId xmlns:a16="http://schemas.microsoft.com/office/drawing/2014/main" id="{4EED4180-0103-5891-7FB1-B41A89931E3C}"/>
              </a:ext>
            </a:extLst>
          </p:cNvPr>
          <p:cNvSpPr/>
          <p:nvPr userDrawn="1"/>
        </p:nvSpPr>
        <p:spPr>
          <a:xfrm rot="10800000" flipH="1">
            <a:off x="1" y="0"/>
            <a:ext cx="1981200" cy="3117959"/>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0581584"/>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5" r:id="rId3"/>
    <p:sldLayoutId id="2147483696" r:id="rId4"/>
    <p:sldLayoutId id="2147483694" r:id="rId5"/>
    <p:sldLayoutId id="2147483697"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10.xml"/><Relationship Id="rId1" Type="http://schemas.openxmlformats.org/officeDocument/2006/relationships/video" Target="https://www.youtube.com/embed/Bxi_jru-eAA?feature=oembed"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10.xml"/><Relationship Id="rId1" Type="http://schemas.openxmlformats.org/officeDocument/2006/relationships/video" Target="https://www.youtube.com/embed/0W0GwQfEu_s?feature=oembed"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10.xml"/><Relationship Id="rId1" Type="http://schemas.openxmlformats.org/officeDocument/2006/relationships/video" Target="https://www.youtube.com/embed/TRum_B2btOI?feature=oembed"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10.xml"/><Relationship Id="rId1" Type="http://schemas.openxmlformats.org/officeDocument/2006/relationships/video" Target="https://www.youtube.com/embed/geyBSrgLazE?feature=oembed"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10.xml"/><Relationship Id="rId1" Type="http://schemas.openxmlformats.org/officeDocument/2006/relationships/video" Target="https://www.youtube.com/embed/Bxi_jru-eAA?feature=oembed"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10.xml"/><Relationship Id="rId1" Type="http://schemas.openxmlformats.org/officeDocument/2006/relationships/video" Target="https://www.youtube.com/embed/sasjlpt7zWM?feature=oembed"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10.xml"/><Relationship Id="rId1" Type="http://schemas.openxmlformats.org/officeDocument/2006/relationships/video" Target="https://www.youtube.com/embed/geyBSrgLazE?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10.xml"/><Relationship Id="rId1" Type="http://schemas.openxmlformats.org/officeDocument/2006/relationships/video" Target="https://www.youtube.com/embed/0W0GwQfEu_s?feature=oembed"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10.xml"/><Relationship Id="rId1" Type="http://schemas.openxmlformats.org/officeDocument/2006/relationships/video" Target="https://www.youtube.com/embed/TRum_B2btOI?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3">
            <a:extLst>
              <a:ext uri="{FF2B5EF4-FFF2-40B4-BE49-F238E27FC236}">
                <a16:creationId xmlns:a16="http://schemas.microsoft.com/office/drawing/2014/main" id="{9E7D7A61-789F-2E6A-120F-73748D29DBD3}"/>
              </a:ext>
            </a:extLst>
          </p:cNvPr>
          <p:cNvSpPr txBox="1"/>
          <p:nvPr/>
        </p:nvSpPr>
        <p:spPr>
          <a:xfrm>
            <a:off x="11217729" y="2139043"/>
            <a:ext cx="6352962" cy="6237039"/>
          </a:xfrm>
          <a:prstGeom prst="rect">
            <a:avLst/>
          </a:prstGeom>
        </p:spPr>
        <p:txBody>
          <a:bodyPr lIns="0" tIns="0" rIns="0" bIns="0" rtlCol="0" anchor="t"/>
          <a:lstStyle/>
          <a:p>
            <a:pPr marL="571500" indent="-571500">
              <a:spcAft>
                <a:spcPts val="800"/>
              </a:spcAft>
              <a:buFont typeface="Arial" panose="020B0604020202020204" pitchFamily="34" charset="0"/>
              <a:buChar char="•"/>
            </a:pPr>
            <a:r>
              <a:rPr lang="en-US" sz="3600">
                <a:solidFill>
                  <a:srgbClr val="005947"/>
                </a:solidFill>
                <a:latin typeface="Nunito"/>
                <a:sym typeface="Nunito"/>
              </a:rPr>
              <a:t>Work in pairs to think of three questions which you would like to ask either George Washington or General St. Clair and record them in the space provided on your staging the question worksheet.</a:t>
            </a:r>
          </a:p>
          <a:p>
            <a:pPr marL="571500" indent="-571500">
              <a:spcAft>
                <a:spcPts val="800"/>
              </a:spcAft>
              <a:buFont typeface="Arial" panose="020B0604020202020204" pitchFamily="34" charset="0"/>
              <a:buChar char="•"/>
            </a:pPr>
            <a:r>
              <a:rPr lang="en-US" sz="3600">
                <a:solidFill>
                  <a:srgbClr val="005947"/>
                </a:solidFill>
                <a:latin typeface="Nunito"/>
                <a:sym typeface="Nunito"/>
              </a:rPr>
              <a:t>Be prepared to share out before moving on.</a:t>
            </a:r>
          </a:p>
        </p:txBody>
      </p:sp>
      <p:sp>
        <p:nvSpPr>
          <p:cNvPr id="10" name="TextBox 9">
            <a:extLst>
              <a:ext uri="{FF2B5EF4-FFF2-40B4-BE49-F238E27FC236}">
                <a16:creationId xmlns:a16="http://schemas.microsoft.com/office/drawing/2014/main" id="{114117BC-DD59-7724-BC03-5C330412170D}"/>
              </a:ext>
            </a:extLst>
          </p:cNvPr>
          <p:cNvSpPr txBox="1"/>
          <p:nvPr/>
        </p:nvSpPr>
        <p:spPr>
          <a:xfrm>
            <a:off x="369003" y="601167"/>
            <a:ext cx="16472606" cy="815160"/>
          </a:xfrm>
          <a:prstGeom prst="rect">
            <a:avLst/>
          </a:prstGeom>
          <a:noFill/>
        </p:spPr>
        <p:txBody>
          <a:bodyPr wrap="square">
            <a:spAutoFit/>
          </a:bodyPr>
          <a:lstStyle/>
          <a:p>
            <a:pPr>
              <a:lnSpc>
                <a:spcPts val="5759"/>
              </a:lnSpc>
            </a:pPr>
            <a:r>
              <a:rPr lang="en-US" sz="4800" b="1">
                <a:solidFill>
                  <a:srgbClr val="0D6050"/>
                </a:solidFill>
                <a:latin typeface="Poppins Bold" panose="00000800000000000000" charset="0"/>
                <a:ea typeface="Nunito"/>
                <a:cs typeface="Poppins Bold" panose="00000800000000000000" charset="0"/>
                <a:sym typeface="Nunito"/>
              </a:rPr>
              <a:t>Staging the Question: </a:t>
            </a:r>
            <a:r>
              <a:rPr lang="en-US" sz="4800" b="1">
                <a:solidFill>
                  <a:srgbClr val="0D6050"/>
                </a:solidFill>
                <a:latin typeface="Poppins Light" panose="020B0502040204020203" pitchFamily="2" charset="0"/>
                <a:ea typeface="Nunito"/>
                <a:cs typeface="Poppins Light" panose="020B0502040204020203" pitchFamily="2" charset="0"/>
                <a:sym typeface="Nunito"/>
              </a:rPr>
              <a:t>A word from Teddy Roosevelt</a:t>
            </a:r>
            <a:endParaRPr lang="en-US" sz="4800" b="1" i="1">
              <a:solidFill>
                <a:srgbClr val="0D6050"/>
              </a:solidFill>
              <a:latin typeface="Poppins Light" panose="020B0502040204020203" pitchFamily="2" charset="0"/>
              <a:ea typeface="Nunito"/>
              <a:cs typeface="Poppins Light" panose="020B0502040204020203" pitchFamily="2" charset="0"/>
              <a:sym typeface="Nunito"/>
            </a:endParaRPr>
          </a:p>
        </p:txBody>
      </p:sp>
      <p:pic>
        <p:nvPicPr>
          <p:cNvPr id="9" name="Picture 8" descr="A text on a white background&#10;&#10;AI-generated content may be incorrect.">
            <a:extLst>
              <a:ext uri="{FF2B5EF4-FFF2-40B4-BE49-F238E27FC236}">
                <a16:creationId xmlns:a16="http://schemas.microsoft.com/office/drawing/2014/main" id="{FF4B7ECA-B828-B293-BE94-04A200AA8292}"/>
              </a:ext>
            </a:extLst>
          </p:cNvPr>
          <p:cNvPicPr>
            <a:picLocks noChangeAspect="1"/>
          </p:cNvPicPr>
          <p:nvPr/>
        </p:nvPicPr>
        <p:blipFill>
          <a:blip r:embed="rId2"/>
          <a:stretch>
            <a:fillRect/>
          </a:stretch>
        </p:blipFill>
        <p:spPr>
          <a:xfrm>
            <a:off x="271123" y="2884374"/>
            <a:ext cx="10899879" cy="4518252"/>
          </a:xfrm>
          <a:prstGeom prst="rect">
            <a:avLst/>
          </a:prstGeom>
        </p:spPr>
      </p:pic>
    </p:spTree>
    <p:extLst>
      <p:ext uri="{BB962C8B-B14F-4D97-AF65-F5344CB8AC3E}">
        <p14:creationId xmlns:p14="http://schemas.microsoft.com/office/powerpoint/2010/main" val="3355558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2EDFB-1FBF-B87E-28EE-B12944EFDD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2E55FD-ABCE-C21D-4DBF-74ECACE12D84}"/>
              </a:ext>
            </a:extLst>
          </p:cNvPr>
          <p:cNvSpPr>
            <a:spLocks noGrp="1"/>
          </p:cNvSpPr>
          <p:nvPr>
            <p:ph type="title"/>
          </p:nvPr>
        </p:nvSpPr>
        <p:spPr>
          <a:xfrm>
            <a:off x="1276350" y="547689"/>
            <a:ext cx="15773400" cy="1395412"/>
          </a:xfrm>
        </p:spPr>
        <p:txBody>
          <a:bodyPr anchor="ctr">
            <a:normAutofit/>
          </a:bodyPr>
          <a:lstStyle/>
          <a:p>
            <a:r>
              <a:rPr lang="en-US" b="1"/>
              <a:t>Supporting Question 2:</a:t>
            </a:r>
            <a:r>
              <a:rPr lang="en-US"/>
              <a:t> </a:t>
            </a:r>
            <a:r>
              <a:rPr lang="en-US">
                <a:latin typeface="Poppins Light" panose="00000400000000000000" pitchFamily="2" charset="0"/>
                <a:cs typeface="Poppins Light" panose="00000400000000000000" pitchFamily="2" charset="0"/>
              </a:rPr>
              <a:t>Why did Congress ultimately take the lead on investigating the defeat of St. Clair?</a:t>
            </a:r>
          </a:p>
        </p:txBody>
      </p:sp>
      <p:sp>
        <p:nvSpPr>
          <p:cNvPr id="3" name="Content Placeholder 2">
            <a:extLst>
              <a:ext uri="{FF2B5EF4-FFF2-40B4-BE49-F238E27FC236}">
                <a16:creationId xmlns:a16="http://schemas.microsoft.com/office/drawing/2014/main" id="{85489B3A-F91A-6CCD-7FD0-FBBE96391303}"/>
              </a:ext>
            </a:extLst>
          </p:cNvPr>
          <p:cNvSpPr>
            <a:spLocks noGrp="1"/>
          </p:cNvSpPr>
          <p:nvPr>
            <p:ph sz="quarter" idx="10"/>
          </p:nvPr>
        </p:nvSpPr>
        <p:spPr>
          <a:xfrm>
            <a:off x="1276350" y="2400300"/>
            <a:ext cx="7772400" cy="7162800"/>
          </a:xfrm>
        </p:spPr>
        <p:txBody>
          <a:bodyPr>
            <a:normAutofit lnSpcReduction="10000"/>
          </a:bodyPr>
          <a:lstStyle/>
          <a:p>
            <a:pPr marL="0" indent="0">
              <a:spcBef>
                <a:spcPts val="0"/>
              </a:spcBef>
              <a:spcAft>
                <a:spcPts val="1200"/>
              </a:spcAft>
              <a:buNone/>
            </a:pPr>
            <a:r>
              <a:rPr lang="en-US" b="1"/>
              <a:t>Structured Academic Controversy Directions</a:t>
            </a:r>
          </a:p>
          <a:p>
            <a:pPr>
              <a:spcBef>
                <a:spcPts val="0"/>
              </a:spcBef>
              <a:spcAft>
                <a:spcPts val="1200"/>
              </a:spcAft>
            </a:pPr>
            <a:r>
              <a:rPr lang="en-US">
                <a:ea typeface="Calibri"/>
                <a:cs typeface="Calibri"/>
              </a:rPr>
              <a:t>Now Team A should prep to argue Team B’s position and vice versa.</a:t>
            </a:r>
            <a:endParaRPr lang="en-US"/>
          </a:p>
          <a:p>
            <a:pPr>
              <a:spcBef>
                <a:spcPts val="0"/>
              </a:spcBef>
              <a:spcAft>
                <a:spcPts val="1200"/>
              </a:spcAft>
            </a:pPr>
            <a:r>
              <a:rPr lang="en-US">
                <a:ea typeface="Calibri"/>
                <a:cs typeface="Calibri"/>
              </a:rPr>
              <a:t>Each team should hand the other team their packet of documents (complete with any annotations they may have made.) </a:t>
            </a:r>
          </a:p>
          <a:p>
            <a:pPr>
              <a:spcBef>
                <a:spcPts val="0"/>
              </a:spcBef>
              <a:spcAft>
                <a:spcPts val="1200"/>
              </a:spcAft>
            </a:pPr>
            <a:r>
              <a:rPr lang="en-US">
                <a:ea typeface="Calibri"/>
                <a:cs typeface="Calibri"/>
              </a:rPr>
              <a:t>Each team should prepare arguments for your new position.</a:t>
            </a:r>
          </a:p>
          <a:p>
            <a:pPr>
              <a:spcBef>
                <a:spcPts val="0"/>
              </a:spcBef>
              <a:spcAft>
                <a:spcPts val="1200"/>
              </a:spcAft>
            </a:pPr>
            <a:r>
              <a:rPr lang="en-US">
                <a:ea typeface="Calibri"/>
                <a:cs typeface="Calibri"/>
              </a:rPr>
              <a:t>You can use arguments already advanced by the other side but should try to strengthen such arguments by adding to them. You can also develop new arguments.</a:t>
            </a:r>
            <a:endParaRPr lang="en-US"/>
          </a:p>
        </p:txBody>
      </p:sp>
      <p:pic>
        <p:nvPicPr>
          <p:cNvPr id="5" name="Online Media 3" title="5 Minute Chill Countdown Timer with relaxing Lofi Music">
            <a:hlinkClick r:id="" action="ppaction://noaction"/>
            <a:extLst>
              <a:ext uri="{FF2B5EF4-FFF2-40B4-BE49-F238E27FC236}">
                <a16:creationId xmlns:a16="http://schemas.microsoft.com/office/drawing/2014/main" id="{0B6F9018-AB4B-C434-3912-AE3AA31D9220}"/>
              </a:ext>
            </a:extLst>
          </p:cNvPr>
          <p:cNvPicPr>
            <a:picLocks noRot="1" noChangeAspect="1"/>
          </p:cNvPicPr>
          <p:nvPr>
            <a:videoFile r:link="rId1"/>
          </p:nvPr>
        </p:nvPicPr>
        <p:blipFill>
          <a:blip r:embed="rId3"/>
          <a:stretch>
            <a:fillRect/>
          </a:stretch>
        </p:blipFill>
        <p:spPr>
          <a:xfrm>
            <a:off x="9282796" y="3820870"/>
            <a:ext cx="7551961" cy="4325727"/>
          </a:xfrm>
          <a:prstGeom prst="rect">
            <a:avLst/>
          </a:prstGeom>
        </p:spPr>
      </p:pic>
    </p:spTree>
    <p:extLst>
      <p:ext uri="{BB962C8B-B14F-4D97-AF65-F5344CB8AC3E}">
        <p14:creationId xmlns:p14="http://schemas.microsoft.com/office/powerpoint/2010/main" val="3301702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2EDFB-1FBF-B87E-28EE-B12944EFDD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2E55FD-ABCE-C21D-4DBF-74ECACE12D84}"/>
              </a:ext>
            </a:extLst>
          </p:cNvPr>
          <p:cNvSpPr>
            <a:spLocks noGrp="1"/>
          </p:cNvSpPr>
          <p:nvPr>
            <p:ph type="title"/>
          </p:nvPr>
        </p:nvSpPr>
        <p:spPr>
          <a:xfrm>
            <a:off x="1276350" y="547689"/>
            <a:ext cx="15773400" cy="1395412"/>
          </a:xfrm>
        </p:spPr>
        <p:txBody>
          <a:bodyPr anchor="ctr">
            <a:normAutofit/>
          </a:bodyPr>
          <a:lstStyle/>
          <a:p>
            <a:r>
              <a:rPr lang="en-US" b="1"/>
              <a:t>Supporting Question 2:</a:t>
            </a:r>
            <a:r>
              <a:rPr lang="en-US"/>
              <a:t> </a:t>
            </a:r>
            <a:r>
              <a:rPr lang="en-US">
                <a:latin typeface="Poppins Light" panose="00000400000000000000" pitchFamily="2" charset="0"/>
                <a:cs typeface="Poppins Light" panose="00000400000000000000" pitchFamily="2" charset="0"/>
              </a:rPr>
              <a:t>Why did Congress ultimately take the lead on investigating the defeat of St. Clair?</a:t>
            </a:r>
          </a:p>
        </p:txBody>
      </p:sp>
      <p:sp>
        <p:nvSpPr>
          <p:cNvPr id="3" name="Content Placeholder 2">
            <a:extLst>
              <a:ext uri="{FF2B5EF4-FFF2-40B4-BE49-F238E27FC236}">
                <a16:creationId xmlns:a16="http://schemas.microsoft.com/office/drawing/2014/main" id="{85489B3A-F91A-6CCD-7FD0-FBBE96391303}"/>
              </a:ext>
            </a:extLst>
          </p:cNvPr>
          <p:cNvSpPr>
            <a:spLocks noGrp="1"/>
          </p:cNvSpPr>
          <p:nvPr>
            <p:ph sz="quarter" idx="10"/>
          </p:nvPr>
        </p:nvSpPr>
        <p:spPr>
          <a:xfrm>
            <a:off x="1276350" y="2400300"/>
            <a:ext cx="7772400" cy="7162800"/>
          </a:xfrm>
        </p:spPr>
        <p:txBody>
          <a:bodyPr>
            <a:normAutofit/>
          </a:bodyPr>
          <a:lstStyle/>
          <a:p>
            <a:pPr marL="0" indent="0">
              <a:spcBef>
                <a:spcPts val="0"/>
              </a:spcBef>
              <a:spcAft>
                <a:spcPts val="1200"/>
              </a:spcAft>
              <a:buNone/>
            </a:pPr>
            <a:r>
              <a:rPr lang="en-US" b="1"/>
              <a:t>Structured Academic Controversy Directions</a:t>
            </a:r>
          </a:p>
          <a:p>
            <a:pPr>
              <a:spcBef>
                <a:spcPts val="0"/>
              </a:spcBef>
              <a:spcAft>
                <a:spcPts val="1200"/>
              </a:spcAft>
            </a:pPr>
            <a:r>
              <a:rPr lang="en-US"/>
              <a:t>Team B, it's now your turn to present while Team A listens and takes notes.</a:t>
            </a:r>
          </a:p>
          <a:p>
            <a:pPr>
              <a:spcBef>
                <a:spcPts val="0"/>
              </a:spcBef>
              <a:spcAft>
                <a:spcPts val="1200"/>
              </a:spcAft>
            </a:pPr>
            <a:r>
              <a:rPr lang="en-US">
                <a:ea typeface="Calibri"/>
                <a:cs typeface="Calibri"/>
              </a:rPr>
              <a:t>If you finish before time is called, Team A may ask clarifying questions</a:t>
            </a:r>
            <a:endParaRPr lang="en-US"/>
          </a:p>
        </p:txBody>
      </p:sp>
      <p:pic>
        <p:nvPicPr>
          <p:cNvPr id="6" name="Online Media 3" title="2 Minute Timer with Relaxing LoFi Music for Classroom 🌸🎵">
            <a:hlinkClick r:id="" action="ppaction://noaction"/>
            <a:extLst>
              <a:ext uri="{FF2B5EF4-FFF2-40B4-BE49-F238E27FC236}">
                <a16:creationId xmlns:a16="http://schemas.microsoft.com/office/drawing/2014/main" id="{9D80C934-860C-EBAB-0C6F-6068A188033E}"/>
              </a:ext>
            </a:extLst>
          </p:cNvPr>
          <p:cNvPicPr>
            <a:picLocks noRot="1" noChangeAspect="1"/>
          </p:cNvPicPr>
          <p:nvPr>
            <a:videoFile r:link="rId1"/>
          </p:nvPr>
        </p:nvPicPr>
        <p:blipFill>
          <a:blip r:embed="rId3"/>
          <a:stretch>
            <a:fillRect/>
          </a:stretch>
        </p:blipFill>
        <p:spPr>
          <a:xfrm>
            <a:off x="9294586" y="3798028"/>
            <a:ext cx="7792621" cy="4389120"/>
          </a:xfrm>
          <a:prstGeom prst="rect">
            <a:avLst/>
          </a:prstGeom>
        </p:spPr>
      </p:pic>
    </p:spTree>
    <p:extLst>
      <p:ext uri="{BB962C8B-B14F-4D97-AF65-F5344CB8AC3E}">
        <p14:creationId xmlns:p14="http://schemas.microsoft.com/office/powerpoint/2010/main" val="23627601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2EDFB-1FBF-B87E-28EE-B12944EFDD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2E55FD-ABCE-C21D-4DBF-74ECACE12D84}"/>
              </a:ext>
            </a:extLst>
          </p:cNvPr>
          <p:cNvSpPr>
            <a:spLocks noGrp="1"/>
          </p:cNvSpPr>
          <p:nvPr>
            <p:ph type="title"/>
          </p:nvPr>
        </p:nvSpPr>
        <p:spPr>
          <a:xfrm>
            <a:off x="1276350" y="547689"/>
            <a:ext cx="15773400" cy="1395412"/>
          </a:xfrm>
        </p:spPr>
        <p:txBody>
          <a:bodyPr anchor="ctr">
            <a:normAutofit/>
          </a:bodyPr>
          <a:lstStyle/>
          <a:p>
            <a:r>
              <a:rPr lang="en-US" b="1"/>
              <a:t>Supporting Question 2:</a:t>
            </a:r>
            <a:r>
              <a:rPr lang="en-US"/>
              <a:t> </a:t>
            </a:r>
            <a:r>
              <a:rPr lang="en-US">
                <a:latin typeface="Poppins Light" panose="00000400000000000000" pitchFamily="2" charset="0"/>
                <a:cs typeface="Poppins Light" panose="00000400000000000000" pitchFamily="2" charset="0"/>
              </a:rPr>
              <a:t>Why did Congress ultimately take the lead on investigating the defeat of St. Clair?</a:t>
            </a:r>
          </a:p>
        </p:txBody>
      </p:sp>
      <p:sp>
        <p:nvSpPr>
          <p:cNvPr id="3" name="Content Placeholder 2">
            <a:extLst>
              <a:ext uri="{FF2B5EF4-FFF2-40B4-BE49-F238E27FC236}">
                <a16:creationId xmlns:a16="http://schemas.microsoft.com/office/drawing/2014/main" id="{85489B3A-F91A-6CCD-7FD0-FBBE96391303}"/>
              </a:ext>
            </a:extLst>
          </p:cNvPr>
          <p:cNvSpPr>
            <a:spLocks noGrp="1"/>
          </p:cNvSpPr>
          <p:nvPr>
            <p:ph sz="quarter" idx="10"/>
          </p:nvPr>
        </p:nvSpPr>
        <p:spPr>
          <a:xfrm>
            <a:off x="1276350" y="2400300"/>
            <a:ext cx="7772400" cy="7162800"/>
          </a:xfrm>
        </p:spPr>
        <p:txBody>
          <a:bodyPr>
            <a:normAutofit/>
          </a:bodyPr>
          <a:lstStyle/>
          <a:p>
            <a:pPr marL="0" indent="0">
              <a:spcBef>
                <a:spcPts val="0"/>
              </a:spcBef>
              <a:spcAft>
                <a:spcPts val="1200"/>
              </a:spcAft>
              <a:buNone/>
            </a:pPr>
            <a:r>
              <a:rPr lang="en-US" b="1"/>
              <a:t>Structured Academic Controversy Directions</a:t>
            </a:r>
          </a:p>
          <a:p>
            <a:r>
              <a:rPr lang="en-US">
                <a:ea typeface="Calibri"/>
                <a:cs typeface="Calibri"/>
              </a:rPr>
              <a:t>All teams step out of the debate format and ask any clarifying questions </a:t>
            </a:r>
            <a:endParaRPr lang="en-US"/>
          </a:p>
          <a:p>
            <a:pPr lvl="1"/>
            <a:r>
              <a:rPr lang="en-US" sz="2400">
                <a:ea typeface="Calibri"/>
                <a:cs typeface="Calibri"/>
              </a:rPr>
              <a:t>This could be further questions that the listening team had, or it could be Team A clarifying what Team B was asking.</a:t>
            </a:r>
            <a:endParaRPr lang="en-US" sz="2400"/>
          </a:p>
        </p:txBody>
      </p:sp>
      <p:pic>
        <p:nvPicPr>
          <p:cNvPr id="4" name="Online Media 3" title="1 Minute Timer with Relaxing LoFi Music 🎵">
            <a:hlinkClick r:id="" action="ppaction://noaction"/>
            <a:extLst>
              <a:ext uri="{FF2B5EF4-FFF2-40B4-BE49-F238E27FC236}">
                <a16:creationId xmlns:a16="http://schemas.microsoft.com/office/drawing/2014/main" id="{D2D66376-3B20-0E5A-713D-F74D56EBC339}"/>
              </a:ext>
            </a:extLst>
          </p:cNvPr>
          <p:cNvPicPr>
            <a:picLocks noRot="1" noChangeAspect="1"/>
          </p:cNvPicPr>
          <p:nvPr>
            <a:videoFile r:link="rId1"/>
          </p:nvPr>
        </p:nvPicPr>
        <p:blipFill>
          <a:blip r:embed="rId3"/>
          <a:stretch>
            <a:fillRect/>
          </a:stretch>
        </p:blipFill>
        <p:spPr>
          <a:xfrm>
            <a:off x="9287032" y="3787406"/>
            <a:ext cx="7580382" cy="4378388"/>
          </a:xfrm>
          <a:prstGeom prst="rect">
            <a:avLst/>
          </a:prstGeom>
        </p:spPr>
      </p:pic>
    </p:spTree>
    <p:extLst>
      <p:ext uri="{BB962C8B-B14F-4D97-AF65-F5344CB8AC3E}">
        <p14:creationId xmlns:p14="http://schemas.microsoft.com/office/powerpoint/2010/main" val="2797061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2EDFB-1FBF-B87E-28EE-B12944EFDD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2E55FD-ABCE-C21D-4DBF-74ECACE12D84}"/>
              </a:ext>
            </a:extLst>
          </p:cNvPr>
          <p:cNvSpPr>
            <a:spLocks noGrp="1"/>
          </p:cNvSpPr>
          <p:nvPr>
            <p:ph type="title"/>
          </p:nvPr>
        </p:nvSpPr>
        <p:spPr>
          <a:xfrm>
            <a:off x="1276350" y="547689"/>
            <a:ext cx="15773400" cy="1395412"/>
          </a:xfrm>
        </p:spPr>
        <p:txBody>
          <a:bodyPr anchor="ctr">
            <a:normAutofit/>
          </a:bodyPr>
          <a:lstStyle/>
          <a:p>
            <a:r>
              <a:rPr lang="en-US" b="1"/>
              <a:t>Supporting Question 2:</a:t>
            </a:r>
            <a:r>
              <a:rPr lang="en-US"/>
              <a:t> </a:t>
            </a:r>
            <a:r>
              <a:rPr lang="en-US">
                <a:latin typeface="Poppins Light" panose="00000400000000000000" pitchFamily="2" charset="0"/>
                <a:cs typeface="Poppins Light" panose="00000400000000000000" pitchFamily="2" charset="0"/>
              </a:rPr>
              <a:t>Why did Congress ultimately take the lead on investigating the defeat of St. Clair?</a:t>
            </a:r>
          </a:p>
        </p:txBody>
      </p:sp>
      <p:sp>
        <p:nvSpPr>
          <p:cNvPr id="3" name="Content Placeholder 2">
            <a:extLst>
              <a:ext uri="{FF2B5EF4-FFF2-40B4-BE49-F238E27FC236}">
                <a16:creationId xmlns:a16="http://schemas.microsoft.com/office/drawing/2014/main" id="{85489B3A-F91A-6CCD-7FD0-FBBE96391303}"/>
              </a:ext>
            </a:extLst>
          </p:cNvPr>
          <p:cNvSpPr>
            <a:spLocks noGrp="1"/>
          </p:cNvSpPr>
          <p:nvPr>
            <p:ph sz="quarter" idx="10"/>
          </p:nvPr>
        </p:nvSpPr>
        <p:spPr>
          <a:xfrm>
            <a:off x="1276350" y="2400300"/>
            <a:ext cx="7772400" cy="7162800"/>
          </a:xfrm>
        </p:spPr>
        <p:txBody>
          <a:bodyPr>
            <a:normAutofit/>
          </a:bodyPr>
          <a:lstStyle/>
          <a:p>
            <a:pPr marL="0" indent="0">
              <a:spcBef>
                <a:spcPts val="0"/>
              </a:spcBef>
              <a:spcAft>
                <a:spcPts val="1200"/>
              </a:spcAft>
              <a:buNone/>
            </a:pPr>
            <a:r>
              <a:rPr lang="en-US" b="1"/>
              <a:t>Structured Academic Controversy Directions</a:t>
            </a:r>
          </a:p>
          <a:p>
            <a:pPr>
              <a:spcBef>
                <a:spcPts val="0"/>
              </a:spcBef>
              <a:spcAft>
                <a:spcPts val="1200"/>
              </a:spcAft>
            </a:pPr>
            <a:r>
              <a:rPr lang="en-US" sz="2800" b="1">
                <a:ea typeface="Calibri"/>
                <a:cs typeface="Calibri"/>
              </a:rPr>
              <a:t>WRAP UP: </a:t>
            </a:r>
            <a:r>
              <a:rPr lang="en-US" sz="2800">
                <a:ea typeface="Calibri"/>
                <a:cs typeface="Calibri"/>
              </a:rPr>
              <a:t>In your group, share your own personal opinions.</a:t>
            </a:r>
            <a:endParaRPr lang="en-US" sz="2800"/>
          </a:p>
          <a:p>
            <a:pPr>
              <a:spcBef>
                <a:spcPts val="0"/>
              </a:spcBef>
              <a:spcAft>
                <a:spcPts val="1200"/>
              </a:spcAft>
            </a:pPr>
            <a:r>
              <a:rPr lang="en-US" sz="2800">
                <a:ea typeface="Calibri"/>
                <a:cs typeface="Calibri"/>
              </a:rPr>
              <a:t>As a group of four, try to reach a consensus position that is acceptable to everybody.</a:t>
            </a:r>
          </a:p>
          <a:p>
            <a:pPr>
              <a:spcBef>
                <a:spcPts val="0"/>
              </a:spcBef>
              <a:spcAft>
                <a:spcPts val="1200"/>
              </a:spcAft>
            </a:pPr>
            <a:r>
              <a:rPr lang="en-US" sz="2800">
                <a:ea typeface="Calibri"/>
                <a:cs typeface="Calibri"/>
              </a:rPr>
              <a:t>Prepare a consensus statement to share with the class. If you are unable to do so, you should share what your impasse was and why.</a:t>
            </a:r>
          </a:p>
          <a:p>
            <a:pPr>
              <a:spcBef>
                <a:spcPts val="0"/>
              </a:spcBef>
              <a:spcAft>
                <a:spcPts val="1200"/>
              </a:spcAft>
            </a:pPr>
            <a:r>
              <a:rPr lang="en-US" sz="2800">
                <a:ea typeface="Calibri"/>
                <a:cs typeface="Calibri"/>
              </a:rPr>
              <a:t>Record your consensus statement at the end of your supporting question 2 worksheet.</a:t>
            </a:r>
            <a:endParaRPr lang="en-US" sz="2800"/>
          </a:p>
        </p:txBody>
      </p:sp>
      <p:pic>
        <p:nvPicPr>
          <p:cNvPr id="5" name="Online Media 3" title="10 Minute Timer With Relaxing Lo-Fi Music for Focus &amp; Study | Classroom Timer">
            <a:hlinkClick r:id="" action="ppaction://noaction"/>
            <a:extLst>
              <a:ext uri="{FF2B5EF4-FFF2-40B4-BE49-F238E27FC236}">
                <a16:creationId xmlns:a16="http://schemas.microsoft.com/office/drawing/2014/main" id="{F27CF9CB-5CEB-AEA7-8B77-431A62AFA539}"/>
              </a:ext>
            </a:extLst>
          </p:cNvPr>
          <p:cNvPicPr>
            <a:picLocks noRot="1" noChangeAspect="1"/>
          </p:cNvPicPr>
          <p:nvPr>
            <a:videoFile r:link="rId1"/>
          </p:nvPr>
        </p:nvPicPr>
        <p:blipFill>
          <a:blip r:embed="rId3"/>
          <a:stretch>
            <a:fillRect/>
          </a:stretch>
        </p:blipFill>
        <p:spPr>
          <a:xfrm>
            <a:off x="9296400" y="3785997"/>
            <a:ext cx="7772400" cy="4391406"/>
          </a:xfrm>
          <a:prstGeom prst="rect">
            <a:avLst/>
          </a:prstGeom>
          <a:noFill/>
        </p:spPr>
      </p:pic>
    </p:spTree>
    <p:extLst>
      <p:ext uri="{BB962C8B-B14F-4D97-AF65-F5344CB8AC3E}">
        <p14:creationId xmlns:p14="http://schemas.microsoft.com/office/powerpoint/2010/main" val="4946961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2EDFB-1FBF-B87E-28EE-B12944EFDD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2E55FD-ABCE-C21D-4DBF-74ECACE12D84}"/>
              </a:ext>
            </a:extLst>
          </p:cNvPr>
          <p:cNvSpPr>
            <a:spLocks noGrp="1"/>
          </p:cNvSpPr>
          <p:nvPr>
            <p:ph type="title"/>
          </p:nvPr>
        </p:nvSpPr>
        <p:spPr>
          <a:xfrm>
            <a:off x="1276350" y="547689"/>
            <a:ext cx="15773400" cy="1395412"/>
          </a:xfrm>
        </p:spPr>
        <p:txBody>
          <a:bodyPr anchor="ctr">
            <a:normAutofit/>
          </a:bodyPr>
          <a:lstStyle/>
          <a:p>
            <a:r>
              <a:rPr lang="en-US" b="1"/>
              <a:t>Supporting Question 2:</a:t>
            </a:r>
            <a:r>
              <a:rPr lang="en-US"/>
              <a:t> </a:t>
            </a:r>
            <a:r>
              <a:rPr lang="en-US">
                <a:latin typeface="Poppins Light" panose="00000400000000000000" pitchFamily="2" charset="0"/>
                <a:cs typeface="Poppins Light" panose="00000400000000000000" pitchFamily="2" charset="0"/>
              </a:rPr>
              <a:t>Why did Congress ultimately take the lead on investigating the defeat of St. Clair?</a:t>
            </a:r>
          </a:p>
        </p:txBody>
      </p:sp>
      <p:sp>
        <p:nvSpPr>
          <p:cNvPr id="3" name="Content Placeholder 2">
            <a:extLst>
              <a:ext uri="{FF2B5EF4-FFF2-40B4-BE49-F238E27FC236}">
                <a16:creationId xmlns:a16="http://schemas.microsoft.com/office/drawing/2014/main" id="{85489B3A-F91A-6CCD-7FD0-FBBE96391303}"/>
              </a:ext>
            </a:extLst>
          </p:cNvPr>
          <p:cNvSpPr>
            <a:spLocks noGrp="1"/>
          </p:cNvSpPr>
          <p:nvPr>
            <p:ph sz="quarter" idx="10"/>
          </p:nvPr>
        </p:nvSpPr>
        <p:spPr>
          <a:xfrm>
            <a:off x="1276350" y="2400300"/>
            <a:ext cx="7772400" cy="7162800"/>
          </a:xfrm>
        </p:spPr>
        <p:txBody>
          <a:bodyPr>
            <a:normAutofit/>
          </a:bodyPr>
          <a:lstStyle/>
          <a:p>
            <a:pPr marL="0" indent="0">
              <a:spcBef>
                <a:spcPts val="0"/>
              </a:spcBef>
              <a:spcAft>
                <a:spcPts val="1200"/>
              </a:spcAft>
              <a:buNone/>
            </a:pPr>
            <a:r>
              <a:rPr lang="en-US" b="1"/>
              <a:t>Structured Academic Controversy Directions</a:t>
            </a:r>
          </a:p>
          <a:p>
            <a:pPr>
              <a:spcBef>
                <a:spcPts val="0"/>
              </a:spcBef>
              <a:spcAft>
                <a:spcPts val="1200"/>
              </a:spcAft>
            </a:pPr>
            <a:r>
              <a:rPr lang="en-US">
                <a:ea typeface="Calibri"/>
                <a:cs typeface="Calibri"/>
              </a:rPr>
              <a:t>Time to debrief. Let’s take a few share-outs of your consensus statements.</a:t>
            </a:r>
            <a:endParaRPr lang="en-US"/>
          </a:p>
        </p:txBody>
      </p:sp>
      <p:pic>
        <p:nvPicPr>
          <p:cNvPr id="5" name="Online Media 3" title="5 Minute Chill Countdown Timer with relaxing Lofi Music">
            <a:hlinkClick r:id="" action="ppaction://noaction"/>
            <a:extLst>
              <a:ext uri="{FF2B5EF4-FFF2-40B4-BE49-F238E27FC236}">
                <a16:creationId xmlns:a16="http://schemas.microsoft.com/office/drawing/2014/main" id="{0B6F9018-AB4B-C434-3912-AE3AA31D9220}"/>
              </a:ext>
            </a:extLst>
          </p:cNvPr>
          <p:cNvPicPr>
            <a:picLocks noRot="1" noChangeAspect="1"/>
          </p:cNvPicPr>
          <p:nvPr>
            <a:videoFile r:link="rId1"/>
          </p:nvPr>
        </p:nvPicPr>
        <p:blipFill>
          <a:blip r:embed="rId3"/>
          <a:stretch>
            <a:fillRect/>
          </a:stretch>
        </p:blipFill>
        <p:spPr>
          <a:xfrm>
            <a:off x="9282796" y="3820870"/>
            <a:ext cx="7551961" cy="4325727"/>
          </a:xfrm>
          <a:prstGeom prst="rect">
            <a:avLst/>
          </a:prstGeom>
        </p:spPr>
      </p:pic>
    </p:spTree>
    <p:extLst>
      <p:ext uri="{BB962C8B-B14F-4D97-AF65-F5344CB8AC3E}">
        <p14:creationId xmlns:p14="http://schemas.microsoft.com/office/powerpoint/2010/main" val="1375120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CA327-DE78-CFA7-86E1-F76BE9B381D4}"/>
              </a:ext>
            </a:extLst>
          </p:cNvPr>
          <p:cNvSpPr>
            <a:spLocks noGrp="1"/>
          </p:cNvSpPr>
          <p:nvPr>
            <p:ph type="title"/>
          </p:nvPr>
        </p:nvSpPr>
        <p:spPr>
          <a:xfrm>
            <a:off x="457200" y="547689"/>
            <a:ext cx="17297400" cy="1281112"/>
          </a:xfrm>
        </p:spPr>
        <p:txBody>
          <a:bodyPr/>
          <a:lstStyle/>
          <a:p>
            <a:r>
              <a:rPr lang="en-US">
                <a:solidFill>
                  <a:schemeClr val="accent1"/>
                </a:solidFill>
              </a:rPr>
              <a:t>Compelling Question: </a:t>
            </a:r>
            <a:r>
              <a:rPr lang="en-US">
                <a:solidFill>
                  <a:schemeClr val="accent1"/>
                </a:solidFill>
                <a:latin typeface="Poppins Light" panose="00000400000000000000" pitchFamily="2" charset="0"/>
                <a:cs typeface="Poppins Light" panose="00000400000000000000" pitchFamily="2" charset="0"/>
              </a:rPr>
              <a:t>How can a crisis clarify the roles of Congress and the President?</a:t>
            </a:r>
            <a:endParaRPr lang="en-US">
              <a:solidFill>
                <a:schemeClr val="accent1"/>
              </a:solidFill>
            </a:endParaRPr>
          </a:p>
        </p:txBody>
      </p:sp>
      <p:pic>
        <p:nvPicPr>
          <p:cNvPr id="5" name="Picture 4">
            <a:extLst>
              <a:ext uri="{FF2B5EF4-FFF2-40B4-BE49-F238E27FC236}">
                <a16:creationId xmlns:a16="http://schemas.microsoft.com/office/drawing/2014/main" id="{27B623BC-4099-2469-35AF-8536A182B985}"/>
              </a:ext>
            </a:extLst>
          </p:cNvPr>
          <p:cNvPicPr>
            <a:picLocks noChangeAspect="1"/>
          </p:cNvPicPr>
          <p:nvPr/>
        </p:nvPicPr>
        <p:blipFill>
          <a:blip r:embed="rId2"/>
          <a:stretch>
            <a:fillRect/>
          </a:stretch>
        </p:blipFill>
        <p:spPr>
          <a:xfrm rot="20703287">
            <a:off x="649039" y="2767283"/>
            <a:ext cx="7744906" cy="6049219"/>
          </a:xfrm>
          <a:prstGeom prst="rect">
            <a:avLst/>
          </a:prstGeom>
          <a:ln>
            <a:noFill/>
          </a:ln>
          <a:effectLst>
            <a:outerShdw blurRad="292100" dist="139700" dir="2700000" algn="tl" rotWithShape="0">
              <a:srgbClr val="333333">
                <a:alpha val="65000"/>
              </a:srgbClr>
            </a:outerShdw>
          </a:effectLst>
        </p:spPr>
      </p:pic>
      <p:sp>
        <p:nvSpPr>
          <p:cNvPr id="6" name="Title 1">
            <a:extLst>
              <a:ext uri="{FF2B5EF4-FFF2-40B4-BE49-F238E27FC236}">
                <a16:creationId xmlns:a16="http://schemas.microsoft.com/office/drawing/2014/main" id="{6948AD92-36CF-96FC-E40E-49CDF319889D}"/>
              </a:ext>
            </a:extLst>
          </p:cNvPr>
          <p:cNvSpPr txBox="1">
            <a:spLocks/>
          </p:cNvSpPr>
          <p:nvPr/>
        </p:nvSpPr>
        <p:spPr>
          <a:xfrm>
            <a:off x="9127374" y="2252561"/>
            <a:ext cx="7963593" cy="704106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1200"/>
              </a:spcAft>
            </a:pPr>
            <a:r>
              <a:rPr lang="en-US" sz="4000">
                <a:solidFill>
                  <a:schemeClr val="accent1"/>
                </a:solidFill>
                <a:latin typeface="+mn-lt"/>
              </a:rPr>
              <a:t>Let’s make a podcast!</a:t>
            </a:r>
          </a:p>
          <a:p>
            <a:pPr marL="457200" indent="-457200">
              <a:spcAft>
                <a:spcPts val="1200"/>
              </a:spcAft>
              <a:buFont typeface="Arial" panose="020B0604020202020204" pitchFamily="34" charset="0"/>
              <a:buChar char="•"/>
            </a:pPr>
            <a:r>
              <a:rPr lang="en-US" sz="3200">
                <a:solidFill>
                  <a:schemeClr val="accent1"/>
                </a:solidFill>
                <a:latin typeface="+mn-lt"/>
                <a:ea typeface="Calibri"/>
                <a:cs typeface="Calibri"/>
              </a:rPr>
              <a:t>Get into new groups of </a:t>
            </a:r>
            <a:r>
              <a:rPr lang="en-US" sz="3200" b="1">
                <a:solidFill>
                  <a:schemeClr val="accent1"/>
                </a:solidFill>
                <a:latin typeface="+mn-lt"/>
                <a:ea typeface="Calibri"/>
                <a:cs typeface="Calibri"/>
              </a:rPr>
              <a:t>three</a:t>
            </a:r>
            <a:r>
              <a:rPr lang="en-US" sz="3200">
                <a:solidFill>
                  <a:schemeClr val="accent1"/>
                </a:solidFill>
                <a:latin typeface="+mn-lt"/>
                <a:ea typeface="Calibri"/>
                <a:cs typeface="Calibri"/>
              </a:rPr>
              <a:t> to produce a two to five-minute podcast conversation, using the Handout 5: Podcast Directions document as your guide! </a:t>
            </a:r>
          </a:p>
          <a:p>
            <a:pPr marL="457200" indent="-457200">
              <a:spcAft>
                <a:spcPts val="1200"/>
              </a:spcAft>
              <a:buFont typeface="Arial" panose="020B0604020202020204" pitchFamily="34" charset="0"/>
              <a:buChar char="•"/>
            </a:pPr>
            <a:r>
              <a:rPr lang="en-US" sz="3200">
                <a:solidFill>
                  <a:schemeClr val="accent1"/>
                </a:solidFill>
                <a:latin typeface="+mn-lt"/>
                <a:ea typeface="Calibri"/>
                <a:cs typeface="Calibri"/>
              </a:rPr>
              <a:t>Center your conversation around the compelling question, </a:t>
            </a:r>
            <a:r>
              <a:rPr lang="en-US" sz="3200" b="1" i="1">
                <a:solidFill>
                  <a:schemeClr val="accent1"/>
                </a:solidFill>
                <a:latin typeface="+mn-lt"/>
                <a:ea typeface="+mn-lt"/>
                <a:cs typeface="+mn-lt"/>
              </a:rPr>
              <a:t>"How can crises clarify the roles of Congress and the President?" </a:t>
            </a:r>
          </a:p>
          <a:p>
            <a:pPr marL="457200" indent="-457200">
              <a:spcAft>
                <a:spcPts val="1200"/>
              </a:spcAft>
              <a:buFont typeface="Arial" panose="020B0604020202020204" pitchFamily="34" charset="0"/>
              <a:buChar char="•"/>
            </a:pPr>
            <a:r>
              <a:rPr lang="en-US" sz="3200">
                <a:solidFill>
                  <a:schemeClr val="accent1"/>
                </a:solidFill>
                <a:latin typeface="+mn-lt"/>
                <a:ea typeface="Calibri"/>
                <a:cs typeface="Calibri"/>
              </a:rPr>
              <a:t>Cite sources from the SAC activity.</a:t>
            </a:r>
          </a:p>
          <a:p>
            <a:pPr marL="457200" indent="-457200">
              <a:spcAft>
                <a:spcPts val="1200"/>
              </a:spcAft>
              <a:buFont typeface="Arial" panose="020B0604020202020204" pitchFamily="34" charset="0"/>
              <a:buChar char="•"/>
            </a:pPr>
            <a:r>
              <a:rPr lang="en-US" sz="3200">
                <a:solidFill>
                  <a:schemeClr val="accent1"/>
                </a:solidFill>
                <a:latin typeface="+mn-lt"/>
                <a:ea typeface="Calibri"/>
                <a:cs typeface="Calibri"/>
              </a:rPr>
              <a:t>Use your supporting question 2 worksheet to help organize your conversation! </a:t>
            </a:r>
          </a:p>
          <a:p>
            <a:endParaRPr lang="en-US" sz="4000" b="1">
              <a:solidFill>
                <a:schemeClr val="accent1"/>
              </a:solidFill>
              <a:latin typeface="+mn-lt"/>
              <a:ea typeface="Calibri"/>
              <a:cs typeface="Calibri"/>
            </a:endParaRPr>
          </a:p>
        </p:txBody>
      </p:sp>
    </p:spTree>
    <p:extLst>
      <p:ext uri="{BB962C8B-B14F-4D97-AF65-F5344CB8AC3E}">
        <p14:creationId xmlns:p14="http://schemas.microsoft.com/office/powerpoint/2010/main" val="17844814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02E44F-9AD5-5BBA-82B0-D6B707BF93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933231-3E60-8A50-1359-1FA733A426D6}"/>
              </a:ext>
            </a:extLst>
          </p:cNvPr>
          <p:cNvSpPr>
            <a:spLocks noGrp="1"/>
          </p:cNvSpPr>
          <p:nvPr>
            <p:ph type="title"/>
          </p:nvPr>
        </p:nvSpPr>
        <p:spPr>
          <a:xfrm>
            <a:off x="517071" y="400731"/>
            <a:ext cx="16774886" cy="1989137"/>
          </a:xfrm>
        </p:spPr>
        <p:txBody>
          <a:bodyPr/>
          <a:lstStyle/>
          <a:p>
            <a:r>
              <a:rPr lang="en-US"/>
              <a:t>Taking Informed Action: </a:t>
            </a:r>
            <a:r>
              <a:rPr lang="en-US">
                <a:latin typeface="Poppins Light" panose="00000400000000000000" pitchFamily="2" charset="0"/>
                <a:cs typeface="Poppins Light" panose="00000400000000000000" pitchFamily="2" charset="0"/>
              </a:rPr>
              <a:t>How can a crisis clarify the roles of Congress and the President?</a:t>
            </a:r>
            <a:endParaRPr lang="en-US"/>
          </a:p>
        </p:txBody>
      </p:sp>
      <p:sp>
        <p:nvSpPr>
          <p:cNvPr id="6" name="Title 1">
            <a:extLst>
              <a:ext uri="{FF2B5EF4-FFF2-40B4-BE49-F238E27FC236}">
                <a16:creationId xmlns:a16="http://schemas.microsoft.com/office/drawing/2014/main" id="{602A7B97-5C80-5449-ECAB-8655C9DA27A7}"/>
              </a:ext>
            </a:extLst>
          </p:cNvPr>
          <p:cNvSpPr txBox="1">
            <a:spLocks/>
          </p:cNvSpPr>
          <p:nvPr/>
        </p:nvSpPr>
        <p:spPr>
          <a:xfrm>
            <a:off x="631768" y="2252561"/>
            <a:ext cx="16459200" cy="704106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1200"/>
              </a:spcAft>
            </a:pPr>
            <a:r>
              <a:rPr lang="en-US" sz="4000">
                <a:solidFill>
                  <a:schemeClr val="bg2"/>
                </a:solidFill>
                <a:latin typeface="+mn-lt"/>
                <a:ea typeface="Calibri"/>
                <a:cs typeface="Calibri"/>
              </a:rPr>
              <a:t>Find another, current example of disagreement between the President and the Congress. Read an article or listen to a podcast about the disagreement and respond to the following.</a:t>
            </a:r>
          </a:p>
          <a:p>
            <a:pPr>
              <a:spcAft>
                <a:spcPts val="1200"/>
              </a:spcAft>
            </a:pPr>
            <a:endParaRPr lang="en-US" sz="4000">
              <a:solidFill>
                <a:schemeClr val="bg2"/>
              </a:solidFill>
              <a:latin typeface="+mn-lt"/>
            </a:endParaRPr>
          </a:p>
          <a:p>
            <a:pPr marL="742950" indent="-742950">
              <a:spcAft>
                <a:spcPts val="1200"/>
              </a:spcAft>
              <a:buFont typeface="+mj-lt"/>
              <a:buAutoNum type="arabicPeriod"/>
            </a:pPr>
            <a:r>
              <a:rPr lang="en-US" sz="4000">
                <a:solidFill>
                  <a:schemeClr val="bg2"/>
                </a:solidFill>
                <a:latin typeface="+mn-lt"/>
                <a:ea typeface="Calibri"/>
                <a:cs typeface="Calibri"/>
              </a:rPr>
              <a:t>What do they disagree about?</a:t>
            </a:r>
          </a:p>
          <a:p>
            <a:pPr marL="742950" indent="-742950">
              <a:spcAft>
                <a:spcPts val="1200"/>
              </a:spcAft>
              <a:buFont typeface="+mj-lt"/>
              <a:buAutoNum type="arabicPeriod"/>
            </a:pPr>
            <a:r>
              <a:rPr lang="en-US" sz="4000">
                <a:solidFill>
                  <a:schemeClr val="bg2"/>
                </a:solidFill>
                <a:latin typeface="Nunito"/>
              </a:rPr>
              <a:t>What would you expect the disagreement to help clarify about the role of the President and the Congress? </a:t>
            </a:r>
          </a:p>
        </p:txBody>
      </p:sp>
    </p:spTree>
    <p:extLst>
      <p:ext uri="{BB962C8B-B14F-4D97-AF65-F5344CB8AC3E}">
        <p14:creationId xmlns:p14="http://schemas.microsoft.com/office/powerpoint/2010/main" val="22856475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CE0F52-71FB-E46F-837C-FFA6E7F812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AB76E4-6501-4511-96AF-29C2503ED378}"/>
              </a:ext>
            </a:extLst>
          </p:cNvPr>
          <p:cNvSpPr>
            <a:spLocks noGrp="1"/>
          </p:cNvSpPr>
          <p:nvPr>
            <p:ph type="title"/>
          </p:nvPr>
        </p:nvSpPr>
        <p:spPr>
          <a:xfrm>
            <a:off x="1439640" y="547689"/>
            <a:ext cx="15773400" cy="1395412"/>
          </a:xfrm>
        </p:spPr>
        <p:txBody>
          <a:bodyPr/>
          <a:lstStyle/>
          <a:p>
            <a:r>
              <a:rPr lang="en-US" sz="4000"/>
              <a:t>Supporting Question 1: </a:t>
            </a:r>
            <a:r>
              <a:rPr lang="en-US" sz="4000">
                <a:latin typeface="Poppins Light" panose="00000400000000000000" pitchFamily="2" charset="0"/>
                <a:cs typeface="Poppins Light" panose="00000400000000000000" pitchFamily="2" charset="0"/>
              </a:rPr>
              <a:t>What happened to the Army under General St. Clair, and why did it become such a big deal?</a:t>
            </a:r>
            <a:endParaRPr lang="en-US" sz="4000"/>
          </a:p>
        </p:txBody>
      </p:sp>
      <p:sp>
        <p:nvSpPr>
          <p:cNvPr id="24" name="Content Placeholder 23">
            <a:extLst>
              <a:ext uri="{FF2B5EF4-FFF2-40B4-BE49-F238E27FC236}">
                <a16:creationId xmlns:a16="http://schemas.microsoft.com/office/drawing/2014/main" id="{9523F67C-CF12-AD27-4597-77ADC1B3C5D8}"/>
              </a:ext>
            </a:extLst>
          </p:cNvPr>
          <p:cNvSpPr>
            <a:spLocks noGrp="1"/>
          </p:cNvSpPr>
          <p:nvPr>
            <p:ph sz="quarter" idx="16"/>
          </p:nvPr>
        </p:nvSpPr>
        <p:spPr>
          <a:xfrm>
            <a:off x="12132129" y="8392886"/>
            <a:ext cx="4495800" cy="1323702"/>
          </a:xfrm>
        </p:spPr>
        <p:txBody>
          <a:bodyPr/>
          <a:lstStyle/>
          <a:p>
            <a:r>
              <a:rPr lang="en-US"/>
              <a:t>Answer individually on your device as the video plays.</a:t>
            </a:r>
          </a:p>
        </p:txBody>
      </p:sp>
      <p:pic>
        <p:nvPicPr>
          <p:cNvPr id="25" name="Picture 24" descr="A screenshot of a video&#10;&#10;AI-generated content may be incorrect.">
            <a:extLst>
              <a:ext uri="{FF2B5EF4-FFF2-40B4-BE49-F238E27FC236}">
                <a16:creationId xmlns:a16="http://schemas.microsoft.com/office/drawing/2014/main" id="{B7603C4A-9005-50D8-85F4-5152FDCFD016}"/>
              </a:ext>
            </a:extLst>
          </p:cNvPr>
          <p:cNvPicPr>
            <a:picLocks noChangeAspect="1"/>
          </p:cNvPicPr>
          <p:nvPr/>
        </p:nvPicPr>
        <p:blipFill>
          <a:blip r:embed="rId3"/>
          <a:stretch>
            <a:fillRect/>
          </a:stretch>
        </p:blipFill>
        <p:spPr>
          <a:xfrm>
            <a:off x="1061700" y="2168405"/>
            <a:ext cx="10907142" cy="7498661"/>
          </a:xfrm>
          <a:prstGeom prst="rect">
            <a:avLst/>
          </a:prstGeom>
        </p:spPr>
      </p:pic>
      <p:pic>
        <p:nvPicPr>
          <p:cNvPr id="29" name="Picture 28" descr="A qr code with green squares&#10;&#10;AI-generated content may be incorrect.">
            <a:extLst>
              <a:ext uri="{FF2B5EF4-FFF2-40B4-BE49-F238E27FC236}">
                <a16:creationId xmlns:a16="http://schemas.microsoft.com/office/drawing/2014/main" id="{95AFABE7-A99D-5AF4-0CAC-0E1482E1B3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40441" y="2367638"/>
            <a:ext cx="3331033" cy="3331033"/>
          </a:xfrm>
          <a:prstGeom prst="rect">
            <a:avLst/>
          </a:prstGeom>
        </p:spPr>
      </p:pic>
      <p:sp>
        <p:nvSpPr>
          <p:cNvPr id="30" name="TextBox 29">
            <a:extLst>
              <a:ext uri="{FF2B5EF4-FFF2-40B4-BE49-F238E27FC236}">
                <a16:creationId xmlns:a16="http://schemas.microsoft.com/office/drawing/2014/main" id="{1E9E0DBA-A1BD-A0FF-3481-B9B06C3535ED}"/>
              </a:ext>
            </a:extLst>
          </p:cNvPr>
          <p:cNvSpPr txBox="1"/>
          <p:nvPr/>
        </p:nvSpPr>
        <p:spPr>
          <a:xfrm>
            <a:off x="12458700" y="5943600"/>
            <a:ext cx="5094514" cy="584775"/>
          </a:xfrm>
          <a:prstGeom prst="rect">
            <a:avLst/>
          </a:prstGeom>
          <a:noFill/>
        </p:spPr>
        <p:txBody>
          <a:bodyPr wrap="square" rtlCol="0">
            <a:spAutoFit/>
          </a:bodyPr>
          <a:lstStyle/>
          <a:p>
            <a:pPr algn="ctr"/>
            <a:r>
              <a:rPr lang="en-US" sz="3200" b="1">
                <a:solidFill>
                  <a:schemeClr val="accent1"/>
                </a:solidFill>
              </a:rPr>
              <a:t>https://bit.ly/LbHStClair</a:t>
            </a:r>
          </a:p>
        </p:txBody>
      </p:sp>
    </p:spTree>
    <p:extLst>
      <p:ext uri="{BB962C8B-B14F-4D97-AF65-F5344CB8AC3E}">
        <p14:creationId xmlns:p14="http://schemas.microsoft.com/office/powerpoint/2010/main" val="3448555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D2837-4955-F54E-AD17-485B39DD1D8C}"/>
              </a:ext>
            </a:extLst>
          </p:cNvPr>
          <p:cNvSpPr>
            <a:spLocks noGrp="1"/>
          </p:cNvSpPr>
          <p:nvPr>
            <p:ph type="title" idx="4294967295"/>
          </p:nvPr>
        </p:nvSpPr>
        <p:spPr>
          <a:xfrm>
            <a:off x="631767" y="2518569"/>
            <a:ext cx="9402763" cy="5249862"/>
          </a:xfrm>
          <a:prstGeom prst="rect">
            <a:avLst/>
          </a:prstGeom>
        </p:spPr>
        <p:txBody>
          <a:bodyPr/>
          <a:lstStyle/>
          <a:p>
            <a:r>
              <a:rPr lang="en-US" sz="4000">
                <a:solidFill>
                  <a:schemeClr val="accent1"/>
                </a:solidFill>
                <a:latin typeface="+mn-lt"/>
              </a:rPr>
              <a:t>When news of St. Clair’s defeat reached the capitol, which was then located in Philadelphia, there was a strong desire from the public as well as the Congress to understand how this defeat could have happened. The debate boiled down to who should investigate: </a:t>
            </a:r>
            <a:r>
              <a:rPr lang="en-US" sz="4000" b="1">
                <a:solidFill>
                  <a:schemeClr val="accent1"/>
                </a:solidFill>
                <a:latin typeface="+mn-lt"/>
              </a:rPr>
              <a:t>Congress, or the President? </a:t>
            </a:r>
            <a:r>
              <a:rPr lang="en-US" sz="4000" b="1">
                <a:solidFill>
                  <a:schemeClr val="accent1"/>
                </a:solidFill>
                <a:latin typeface="+mn-lt"/>
                <a:ea typeface="Calibri"/>
                <a:cs typeface="Calibri"/>
              </a:rPr>
              <a:t> </a:t>
            </a:r>
          </a:p>
        </p:txBody>
      </p:sp>
      <p:pic>
        <p:nvPicPr>
          <p:cNvPr id="6" name="Picture 5" descr="General Arthur St. Clair">
            <a:extLst>
              <a:ext uri="{FF2B5EF4-FFF2-40B4-BE49-F238E27FC236}">
                <a16:creationId xmlns:a16="http://schemas.microsoft.com/office/drawing/2014/main" id="{529F5D6F-C994-056A-9B07-8F8F65342B7B}"/>
              </a:ext>
            </a:extLst>
          </p:cNvPr>
          <p:cNvPicPr>
            <a:picLocks noChangeAspect="1"/>
          </p:cNvPicPr>
          <p:nvPr/>
        </p:nvPicPr>
        <p:blipFill>
          <a:blip r:embed="rId3"/>
          <a:stretch>
            <a:fillRect/>
          </a:stretch>
        </p:blipFill>
        <p:spPr>
          <a:xfrm>
            <a:off x="12442237" y="328403"/>
            <a:ext cx="2556139" cy="3200400"/>
          </a:xfrm>
          <a:prstGeom prst="rect">
            <a:avLst/>
          </a:prstGeom>
        </p:spPr>
      </p:pic>
      <p:sp>
        <p:nvSpPr>
          <p:cNvPr id="7" name="TextBox 6">
            <a:extLst>
              <a:ext uri="{FF2B5EF4-FFF2-40B4-BE49-F238E27FC236}">
                <a16:creationId xmlns:a16="http://schemas.microsoft.com/office/drawing/2014/main" id="{0B806192-AE81-468D-748C-C7576B9644DE}"/>
              </a:ext>
            </a:extLst>
          </p:cNvPr>
          <p:cNvSpPr txBox="1"/>
          <p:nvPr/>
        </p:nvSpPr>
        <p:spPr>
          <a:xfrm>
            <a:off x="11344499" y="3654197"/>
            <a:ext cx="475161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b="1">
                <a:solidFill>
                  <a:schemeClr val="accent1"/>
                </a:solidFill>
              </a:rPr>
              <a:t>General Arthur St. Clair</a:t>
            </a:r>
          </a:p>
        </p:txBody>
      </p:sp>
      <p:pic>
        <p:nvPicPr>
          <p:cNvPr id="8" name="Picture 7" descr="President George Washington">
            <a:extLst>
              <a:ext uri="{FF2B5EF4-FFF2-40B4-BE49-F238E27FC236}">
                <a16:creationId xmlns:a16="http://schemas.microsoft.com/office/drawing/2014/main" id="{25FB2101-368D-C797-0F13-8047BD114714}"/>
              </a:ext>
            </a:extLst>
          </p:cNvPr>
          <p:cNvPicPr>
            <a:picLocks noChangeAspect="1"/>
          </p:cNvPicPr>
          <p:nvPr/>
        </p:nvPicPr>
        <p:blipFill>
          <a:blip r:embed="rId4"/>
          <a:stretch>
            <a:fillRect/>
          </a:stretch>
        </p:blipFill>
        <p:spPr>
          <a:xfrm>
            <a:off x="12473818" y="5437817"/>
            <a:ext cx="2558089" cy="3200400"/>
          </a:xfrm>
          <a:prstGeom prst="rect">
            <a:avLst/>
          </a:prstGeom>
        </p:spPr>
      </p:pic>
      <p:sp>
        <p:nvSpPr>
          <p:cNvPr id="9" name="TextBox 8">
            <a:extLst>
              <a:ext uri="{FF2B5EF4-FFF2-40B4-BE49-F238E27FC236}">
                <a16:creationId xmlns:a16="http://schemas.microsoft.com/office/drawing/2014/main" id="{8D2EF682-1213-E653-D6E7-BD5E24E1D734}"/>
              </a:ext>
            </a:extLst>
          </p:cNvPr>
          <p:cNvSpPr txBox="1"/>
          <p:nvPr/>
        </p:nvSpPr>
        <p:spPr>
          <a:xfrm>
            <a:off x="10751127" y="8887455"/>
            <a:ext cx="6003471"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b="1">
                <a:solidFill>
                  <a:schemeClr val="accent1"/>
                </a:solidFill>
              </a:rPr>
              <a:t>President George Washington</a:t>
            </a:r>
          </a:p>
        </p:txBody>
      </p:sp>
    </p:spTree>
    <p:extLst>
      <p:ext uri="{BB962C8B-B14F-4D97-AF65-F5344CB8AC3E}">
        <p14:creationId xmlns:p14="http://schemas.microsoft.com/office/powerpoint/2010/main" val="719085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7DBD5-67D8-4D24-D33C-51C3A75E26E3}"/>
              </a:ext>
            </a:extLst>
          </p:cNvPr>
          <p:cNvSpPr>
            <a:spLocks noGrp="1"/>
          </p:cNvSpPr>
          <p:nvPr>
            <p:ph type="title"/>
          </p:nvPr>
        </p:nvSpPr>
        <p:spPr>
          <a:xfrm>
            <a:off x="1459225" y="547689"/>
            <a:ext cx="15773400" cy="1395412"/>
          </a:xfrm>
        </p:spPr>
        <p:txBody>
          <a:bodyPr/>
          <a:lstStyle/>
          <a:p>
            <a:r>
              <a:rPr lang="en-US" b="1">
                <a:ea typeface="Calibri"/>
                <a:cs typeface="Calibri"/>
              </a:rPr>
              <a:t>Supporting Question 2:</a:t>
            </a:r>
            <a:r>
              <a:rPr lang="en-US">
                <a:ea typeface="Calibri"/>
                <a:cs typeface="Calibri"/>
              </a:rPr>
              <a:t> </a:t>
            </a:r>
            <a:r>
              <a:rPr lang="en-US">
                <a:latin typeface="Poppins Light" panose="00000400000000000000" pitchFamily="2" charset="0"/>
                <a:ea typeface="Calibri"/>
                <a:cs typeface="Poppins Light" panose="00000400000000000000" pitchFamily="2" charset="0"/>
              </a:rPr>
              <a:t>Why did Congress ultimately take the lead on investigating the defeat of St. Clair?</a:t>
            </a:r>
            <a:endParaRPr lang="en-US">
              <a:latin typeface="Poppins Light" panose="00000400000000000000" pitchFamily="2" charset="0"/>
              <a:cs typeface="Poppins Light" panose="00000400000000000000" pitchFamily="2" charset="0"/>
            </a:endParaRPr>
          </a:p>
        </p:txBody>
      </p:sp>
      <p:pic>
        <p:nvPicPr>
          <p:cNvPr id="4" name="Content Placeholder 3" descr="The U.S. Capitol building">
            <a:extLst>
              <a:ext uri="{FF2B5EF4-FFF2-40B4-BE49-F238E27FC236}">
                <a16:creationId xmlns:a16="http://schemas.microsoft.com/office/drawing/2014/main" id="{89ED19CB-E2D3-8C30-73F1-8730DEE6C31A}"/>
              </a:ext>
            </a:extLst>
          </p:cNvPr>
          <p:cNvPicPr>
            <a:picLocks noChangeAspect="1"/>
          </p:cNvPicPr>
          <p:nvPr/>
        </p:nvPicPr>
        <p:blipFill>
          <a:blip r:embed="rId2"/>
          <a:stretch>
            <a:fillRect/>
          </a:stretch>
        </p:blipFill>
        <p:spPr>
          <a:xfrm>
            <a:off x="1878677" y="2645379"/>
            <a:ext cx="7055715" cy="4778449"/>
          </a:xfrm>
          <a:prstGeom prst="rect">
            <a:avLst/>
          </a:prstGeom>
        </p:spPr>
      </p:pic>
      <p:pic>
        <p:nvPicPr>
          <p:cNvPr id="5" name="Picture 4" descr="A drawing of the first Executive Mansion in Philadelphia, used by George Washington">
            <a:extLst>
              <a:ext uri="{FF2B5EF4-FFF2-40B4-BE49-F238E27FC236}">
                <a16:creationId xmlns:a16="http://schemas.microsoft.com/office/drawing/2014/main" id="{1DC0AE9E-B601-8E4A-BCC3-B4CEC2F2F4F6}"/>
              </a:ext>
            </a:extLst>
          </p:cNvPr>
          <p:cNvPicPr>
            <a:picLocks noChangeAspect="1"/>
          </p:cNvPicPr>
          <p:nvPr/>
        </p:nvPicPr>
        <p:blipFill>
          <a:blip r:embed="rId3"/>
          <a:stretch>
            <a:fillRect/>
          </a:stretch>
        </p:blipFill>
        <p:spPr>
          <a:xfrm>
            <a:off x="9222165" y="2619023"/>
            <a:ext cx="7187159" cy="4880809"/>
          </a:xfrm>
          <a:prstGeom prst="rect">
            <a:avLst/>
          </a:prstGeom>
        </p:spPr>
      </p:pic>
      <p:sp>
        <p:nvSpPr>
          <p:cNvPr id="6" name="TextBox 5">
            <a:extLst>
              <a:ext uri="{FF2B5EF4-FFF2-40B4-BE49-F238E27FC236}">
                <a16:creationId xmlns:a16="http://schemas.microsoft.com/office/drawing/2014/main" id="{48BDBCF9-0E50-C18D-BDCD-3D0BC49EDA4A}"/>
              </a:ext>
            </a:extLst>
          </p:cNvPr>
          <p:cNvSpPr txBox="1"/>
          <p:nvPr/>
        </p:nvSpPr>
        <p:spPr>
          <a:xfrm>
            <a:off x="4261079" y="7566658"/>
            <a:ext cx="2290911"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000" b="1">
                <a:solidFill>
                  <a:schemeClr val="accent1"/>
                </a:solidFill>
                <a:ea typeface="Calibri"/>
                <a:cs typeface="Calibri"/>
              </a:rPr>
              <a:t>Congress</a:t>
            </a:r>
          </a:p>
        </p:txBody>
      </p:sp>
      <p:sp>
        <p:nvSpPr>
          <p:cNvPr id="7" name="TextBox 6">
            <a:extLst>
              <a:ext uri="{FF2B5EF4-FFF2-40B4-BE49-F238E27FC236}">
                <a16:creationId xmlns:a16="http://schemas.microsoft.com/office/drawing/2014/main" id="{22663305-A702-0BB1-2C2F-36FC3207296F}"/>
              </a:ext>
            </a:extLst>
          </p:cNvPr>
          <p:cNvSpPr txBox="1"/>
          <p:nvPr/>
        </p:nvSpPr>
        <p:spPr>
          <a:xfrm>
            <a:off x="10262492" y="7580353"/>
            <a:ext cx="5106504"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000" b="1">
                <a:solidFill>
                  <a:schemeClr val="accent1"/>
                </a:solidFill>
              </a:rPr>
              <a:t>The President</a:t>
            </a:r>
          </a:p>
          <a:p>
            <a:pPr algn="ctr"/>
            <a:r>
              <a:rPr lang="en-US" sz="2000" i="1">
                <a:solidFill>
                  <a:schemeClr val="accent1"/>
                </a:solidFill>
                <a:ea typeface="Calibri"/>
                <a:cs typeface="Calibri"/>
              </a:rPr>
              <a:t>(pictured above is the executive mansion in Philadelphia where Washington would have received news of St. Clair's defeat)</a:t>
            </a:r>
          </a:p>
        </p:txBody>
      </p:sp>
    </p:spTree>
    <p:extLst>
      <p:ext uri="{BB962C8B-B14F-4D97-AF65-F5344CB8AC3E}">
        <p14:creationId xmlns:p14="http://schemas.microsoft.com/office/powerpoint/2010/main" val="1297122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F052CA-0A7E-8CCD-CE29-02636539D5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DC2A2D-EBE1-FF02-B42A-BFA49AC43980}"/>
              </a:ext>
            </a:extLst>
          </p:cNvPr>
          <p:cNvSpPr>
            <a:spLocks noGrp="1"/>
          </p:cNvSpPr>
          <p:nvPr>
            <p:ph type="title"/>
          </p:nvPr>
        </p:nvSpPr>
        <p:spPr/>
        <p:txBody>
          <a:bodyPr/>
          <a:lstStyle/>
          <a:p>
            <a:r>
              <a:rPr lang="en-US" sz="3600" b="1">
                <a:ea typeface="Calibri"/>
                <a:cs typeface="Calibri"/>
              </a:rPr>
              <a:t>Supporting Question 2:</a:t>
            </a:r>
            <a:r>
              <a:rPr lang="en-US" sz="3600">
                <a:ea typeface="Calibri"/>
                <a:cs typeface="Calibri"/>
              </a:rPr>
              <a:t> </a:t>
            </a:r>
            <a:r>
              <a:rPr lang="en-US" sz="3600">
                <a:latin typeface="Poppins Light" panose="00000400000000000000" pitchFamily="2" charset="0"/>
                <a:ea typeface="Calibri"/>
                <a:cs typeface="Poppins Light" panose="00000400000000000000" pitchFamily="2" charset="0"/>
              </a:rPr>
              <a:t>Why did Congress ultimately take the lead on investigating the defeat of St. Clair?</a:t>
            </a:r>
            <a:endParaRPr lang="en-US" sz="3600">
              <a:latin typeface="Poppins Light" panose="00000400000000000000" pitchFamily="2" charset="0"/>
              <a:cs typeface="Poppins Light" panose="00000400000000000000" pitchFamily="2" charset="0"/>
            </a:endParaRPr>
          </a:p>
        </p:txBody>
      </p:sp>
      <p:sp>
        <p:nvSpPr>
          <p:cNvPr id="3" name="Content Placeholder 2">
            <a:extLst>
              <a:ext uri="{FF2B5EF4-FFF2-40B4-BE49-F238E27FC236}">
                <a16:creationId xmlns:a16="http://schemas.microsoft.com/office/drawing/2014/main" id="{32A07194-4273-F25E-2D80-D2F9F78B91EC}"/>
              </a:ext>
            </a:extLst>
          </p:cNvPr>
          <p:cNvSpPr>
            <a:spLocks noGrp="1"/>
          </p:cNvSpPr>
          <p:nvPr>
            <p:ph sz="quarter" idx="10"/>
          </p:nvPr>
        </p:nvSpPr>
        <p:spPr/>
        <p:txBody>
          <a:bodyPr/>
          <a:lstStyle/>
          <a:p>
            <a:pPr marL="0" indent="0">
              <a:spcBef>
                <a:spcPts val="0"/>
              </a:spcBef>
              <a:spcAft>
                <a:spcPts val="1200"/>
              </a:spcAft>
              <a:buNone/>
            </a:pPr>
            <a:r>
              <a:rPr lang="en-US" sz="4000" b="1"/>
              <a:t>Structured Academic Controversy Directions</a:t>
            </a:r>
          </a:p>
          <a:p>
            <a:pPr>
              <a:lnSpc>
                <a:spcPct val="150000"/>
              </a:lnSpc>
              <a:spcBef>
                <a:spcPts val="0"/>
              </a:spcBef>
              <a:spcAft>
                <a:spcPts val="1200"/>
              </a:spcAft>
            </a:pPr>
            <a:r>
              <a:rPr lang="en-US">
                <a:ea typeface="Calibri"/>
                <a:cs typeface="Calibri"/>
              </a:rPr>
              <a:t>Get into groups of four! </a:t>
            </a:r>
          </a:p>
          <a:p>
            <a:pPr>
              <a:lnSpc>
                <a:spcPct val="150000"/>
              </a:lnSpc>
              <a:spcBef>
                <a:spcPts val="0"/>
              </a:spcBef>
              <a:spcAft>
                <a:spcPts val="1200"/>
              </a:spcAft>
            </a:pPr>
            <a:r>
              <a:rPr lang="en-US">
                <a:ea typeface="Calibri"/>
                <a:cs typeface="Calibri"/>
              </a:rPr>
              <a:t>Two of you will start by arguing that the proper person/group to investigate the defeat is the President (Executive), and two of you will argue that the proper person/group is Congress. </a:t>
            </a:r>
          </a:p>
          <a:p>
            <a:pPr>
              <a:lnSpc>
                <a:spcPct val="150000"/>
              </a:lnSpc>
              <a:spcBef>
                <a:spcPts val="0"/>
              </a:spcBef>
              <a:spcAft>
                <a:spcPts val="1200"/>
              </a:spcAft>
            </a:pPr>
            <a:r>
              <a:rPr lang="en-US">
                <a:ea typeface="Calibri"/>
                <a:cs typeface="Calibri"/>
              </a:rPr>
              <a:t>Team A will start by arguing in favor of the President, Team B will start by arguing in favor of Congress.</a:t>
            </a:r>
          </a:p>
        </p:txBody>
      </p:sp>
    </p:spTree>
    <p:extLst>
      <p:ext uri="{BB962C8B-B14F-4D97-AF65-F5344CB8AC3E}">
        <p14:creationId xmlns:p14="http://schemas.microsoft.com/office/powerpoint/2010/main" val="4031453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2EDFB-1FBF-B87E-28EE-B12944EFDD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2E55FD-ABCE-C21D-4DBF-74ECACE12D84}"/>
              </a:ext>
            </a:extLst>
          </p:cNvPr>
          <p:cNvSpPr>
            <a:spLocks noGrp="1"/>
          </p:cNvSpPr>
          <p:nvPr>
            <p:ph type="title"/>
          </p:nvPr>
        </p:nvSpPr>
        <p:spPr>
          <a:xfrm>
            <a:off x="1276350" y="547689"/>
            <a:ext cx="15773400" cy="1395412"/>
          </a:xfrm>
        </p:spPr>
        <p:txBody>
          <a:bodyPr anchor="ctr">
            <a:normAutofit/>
          </a:bodyPr>
          <a:lstStyle/>
          <a:p>
            <a:r>
              <a:rPr lang="en-US" b="1"/>
              <a:t>Supporting Question 2:</a:t>
            </a:r>
            <a:r>
              <a:rPr lang="en-US"/>
              <a:t> </a:t>
            </a:r>
            <a:r>
              <a:rPr lang="en-US">
                <a:latin typeface="Poppins Light" panose="00000400000000000000" pitchFamily="2" charset="0"/>
                <a:cs typeface="Poppins Light" panose="00000400000000000000" pitchFamily="2" charset="0"/>
              </a:rPr>
              <a:t>Why did Congress ultimately take the lead on investigating the defeat of St. Clair?</a:t>
            </a:r>
          </a:p>
        </p:txBody>
      </p:sp>
      <p:sp>
        <p:nvSpPr>
          <p:cNvPr id="3" name="Content Placeholder 2">
            <a:extLst>
              <a:ext uri="{FF2B5EF4-FFF2-40B4-BE49-F238E27FC236}">
                <a16:creationId xmlns:a16="http://schemas.microsoft.com/office/drawing/2014/main" id="{85489B3A-F91A-6CCD-7FD0-FBBE96391303}"/>
              </a:ext>
            </a:extLst>
          </p:cNvPr>
          <p:cNvSpPr>
            <a:spLocks noGrp="1"/>
          </p:cNvSpPr>
          <p:nvPr>
            <p:ph sz="quarter" idx="10"/>
          </p:nvPr>
        </p:nvSpPr>
        <p:spPr>
          <a:xfrm>
            <a:off x="1276350" y="2400300"/>
            <a:ext cx="7772400" cy="7162800"/>
          </a:xfrm>
        </p:spPr>
        <p:txBody>
          <a:bodyPr>
            <a:normAutofit/>
          </a:bodyPr>
          <a:lstStyle/>
          <a:p>
            <a:pPr marL="0" indent="0">
              <a:spcBef>
                <a:spcPts val="0"/>
              </a:spcBef>
              <a:spcAft>
                <a:spcPts val="1200"/>
              </a:spcAft>
              <a:buNone/>
            </a:pPr>
            <a:r>
              <a:rPr lang="en-US" b="1"/>
              <a:t>Structured Academic Controversy Directions</a:t>
            </a:r>
          </a:p>
          <a:p>
            <a:pPr>
              <a:spcAft>
                <a:spcPts val="1200"/>
              </a:spcAft>
            </a:pPr>
            <a:r>
              <a:rPr lang="en-US"/>
              <a:t>Each team (A and B) should read and annotate their supporting documents. </a:t>
            </a:r>
          </a:p>
          <a:p>
            <a:pPr>
              <a:spcAft>
                <a:spcPts val="1200"/>
              </a:spcAft>
            </a:pPr>
            <a:r>
              <a:rPr lang="en-US"/>
              <a:t>Look for how each their sources can be used to support your resolution.</a:t>
            </a:r>
          </a:p>
          <a:p>
            <a:pPr>
              <a:spcAft>
                <a:spcPts val="1200"/>
              </a:spcAft>
            </a:pPr>
            <a:r>
              <a:rPr lang="en-US"/>
              <a:t>Summarize the main idea of each document in their packet in the space provided on the supporting question 2 worksheet.</a:t>
            </a:r>
          </a:p>
        </p:txBody>
      </p:sp>
      <p:pic>
        <p:nvPicPr>
          <p:cNvPr id="4" name="Online Media 3" title="15 Minute timer with relaxing music">
            <a:hlinkClick r:id="" action="ppaction://noaction"/>
            <a:extLst>
              <a:ext uri="{FF2B5EF4-FFF2-40B4-BE49-F238E27FC236}">
                <a16:creationId xmlns:a16="http://schemas.microsoft.com/office/drawing/2014/main" id="{7B2C0BB7-3C6C-83F7-30C0-42DCE18B108F}"/>
              </a:ext>
            </a:extLst>
          </p:cNvPr>
          <p:cNvPicPr>
            <a:picLocks noRot="1" noChangeAspect="1"/>
          </p:cNvPicPr>
          <p:nvPr>
            <a:videoFile r:link="rId1"/>
          </p:nvPr>
        </p:nvPicPr>
        <p:blipFill>
          <a:blip r:embed="rId3"/>
          <a:stretch>
            <a:fillRect/>
          </a:stretch>
        </p:blipFill>
        <p:spPr>
          <a:xfrm>
            <a:off x="9296400" y="3785997"/>
            <a:ext cx="7772400" cy="4391406"/>
          </a:xfrm>
          <a:prstGeom prst="rect">
            <a:avLst/>
          </a:prstGeom>
          <a:noFill/>
        </p:spPr>
      </p:pic>
    </p:spTree>
    <p:extLst>
      <p:ext uri="{BB962C8B-B14F-4D97-AF65-F5344CB8AC3E}">
        <p14:creationId xmlns:p14="http://schemas.microsoft.com/office/powerpoint/2010/main" val="3236124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2EDFB-1FBF-B87E-28EE-B12944EFDD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2E55FD-ABCE-C21D-4DBF-74ECACE12D84}"/>
              </a:ext>
            </a:extLst>
          </p:cNvPr>
          <p:cNvSpPr>
            <a:spLocks noGrp="1"/>
          </p:cNvSpPr>
          <p:nvPr>
            <p:ph type="title"/>
          </p:nvPr>
        </p:nvSpPr>
        <p:spPr>
          <a:xfrm>
            <a:off x="1276350" y="547689"/>
            <a:ext cx="15773400" cy="1395412"/>
          </a:xfrm>
        </p:spPr>
        <p:txBody>
          <a:bodyPr anchor="ctr">
            <a:normAutofit/>
          </a:bodyPr>
          <a:lstStyle/>
          <a:p>
            <a:r>
              <a:rPr lang="en-US" b="1"/>
              <a:t>Supporting Question 2:</a:t>
            </a:r>
            <a:r>
              <a:rPr lang="en-US"/>
              <a:t> </a:t>
            </a:r>
            <a:r>
              <a:rPr lang="en-US">
                <a:latin typeface="Poppins Light" panose="00000400000000000000" pitchFamily="2" charset="0"/>
                <a:cs typeface="Poppins Light" panose="00000400000000000000" pitchFamily="2" charset="0"/>
              </a:rPr>
              <a:t>Why did Congress ultimately take the lead on investigating the defeat of St. Clair?</a:t>
            </a:r>
          </a:p>
        </p:txBody>
      </p:sp>
      <p:sp>
        <p:nvSpPr>
          <p:cNvPr id="3" name="Content Placeholder 2">
            <a:extLst>
              <a:ext uri="{FF2B5EF4-FFF2-40B4-BE49-F238E27FC236}">
                <a16:creationId xmlns:a16="http://schemas.microsoft.com/office/drawing/2014/main" id="{85489B3A-F91A-6CCD-7FD0-FBBE96391303}"/>
              </a:ext>
            </a:extLst>
          </p:cNvPr>
          <p:cNvSpPr>
            <a:spLocks noGrp="1"/>
          </p:cNvSpPr>
          <p:nvPr>
            <p:ph sz="quarter" idx="10"/>
          </p:nvPr>
        </p:nvSpPr>
        <p:spPr>
          <a:xfrm>
            <a:off x="1276350" y="2400300"/>
            <a:ext cx="7772400" cy="7162800"/>
          </a:xfrm>
        </p:spPr>
        <p:txBody>
          <a:bodyPr>
            <a:normAutofit/>
          </a:bodyPr>
          <a:lstStyle/>
          <a:p>
            <a:pPr marL="0" indent="0">
              <a:spcBef>
                <a:spcPts val="0"/>
              </a:spcBef>
              <a:spcAft>
                <a:spcPts val="1200"/>
              </a:spcAft>
              <a:buNone/>
            </a:pPr>
            <a:r>
              <a:rPr lang="en-US" b="1"/>
              <a:t>Structured Academic Controversy Directions</a:t>
            </a:r>
          </a:p>
          <a:p>
            <a:pPr>
              <a:spcBef>
                <a:spcPts val="0"/>
              </a:spcBef>
              <a:spcAft>
                <a:spcPts val="1200"/>
              </a:spcAft>
            </a:pPr>
            <a:r>
              <a:rPr lang="en-US" sz="2700"/>
              <a:t>Now prepare to argue in favor of your team’s assigned resolution!</a:t>
            </a:r>
          </a:p>
          <a:p>
            <a:pPr>
              <a:spcBef>
                <a:spcPts val="0"/>
              </a:spcBef>
              <a:spcAft>
                <a:spcPts val="1200"/>
              </a:spcAft>
            </a:pPr>
            <a:r>
              <a:rPr lang="en-US" sz="2700"/>
              <a:t>Brainstorm reasons to support the side they have been assigned and prepare arguments for your position. </a:t>
            </a:r>
          </a:p>
          <a:p>
            <a:pPr>
              <a:spcBef>
                <a:spcPts val="0"/>
              </a:spcBef>
              <a:spcAft>
                <a:spcPts val="1200"/>
              </a:spcAft>
            </a:pPr>
            <a:r>
              <a:rPr lang="en-US" sz="2700"/>
              <a:t>To help you, pull out specific quotes from the sources and record them in the appropriate spot on your graphic organizer. </a:t>
            </a:r>
          </a:p>
          <a:p>
            <a:pPr>
              <a:spcBef>
                <a:spcPts val="0"/>
              </a:spcBef>
              <a:spcAft>
                <a:spcPts val="1200"/>
              </a:spcAft>
            </a:pPr>
            <a:r>
              <a:rPr lang="en-US" sz="2700"/>
              <a:t>You should also use your graphic organizer to record how you plan to use each document in support of your position. Use the text of the resolution that accompanies their documents as the target for your argument.</a:t>
            </a:r>
          </a:p>
        </p:txBody>
      </p:sp>
      <p:pic>
        <p:nvPicPr>
          <p:cNvPr id="5" name="Online Media 3" title="10 Minute Timer With Relaxing Lo-Fi Music for Focus &amp; Study | Classroom Timer">
            <a:hlinkClick r:id="" action="ppaction://noaction"/>
            <a:extLst>
              <a:ext uri="{FF2B5EF4-FFF2-40B4-BE49-F238E27FC236}">
                <a16:creationId xmlns:a16="http://schemas.microsoft.com/office/drawing/2014/main" id="{F27CF9CB-5CEB-AEA7-8B77-431A62AFA539}"/>
              </a:ext>
            </a:extLst>
          </p:cNvPr>
          <p:cNvPicPr>
            <a:picLocks noRot="1" noChangeAspect="1"/>
          </p:cNvPicPr>
          <p:nvPr>
            <a:videoFile r:link="rId1"/>
          </p:nvPr>
        </p:nvPicPr>
        <p:blipFill>
          <a:blip r:embed="rId3"/>
          <a:stretch>
            <a:fillRect/>
          </a:stretch>
        </p:blipFill>
        <p:spPr>
          <a:xfrm>
            <a:off x="9296400" y="3785997"/>
            <a:ext cx="7772400" cy="4391406"/>
          </a:xfrm>
          <a:prstGeom prst="rect">
            <a:avLst/>
          </a:prstGeom>
          <a:noFill/>
        </p:spPr>
      </p:pic>
    </p:spTree>
    <p:extLst>
      <p:ext uri="{BB962C8B-B14F-4D97-AF65-F5344CB8AC3E}">
        <p14:creationId xmlns:p14="http://schemas.microsoft.com/office/powerpoint/2010/main" val="2872051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2EDFB-1FBF-B87E-28EE-B12944EFDD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2E55FD-ABCE-C21D-4DBF-74ECACE12D84}"/>
              </a:ext>
            </a:extLst>
          </p:cNvPr>
          <p:cNvSpPr>
            <a:spLocks noGrp="1"/>
          </p:cNvSpPr>
          <p:nvPr>
            <p:ph type="title"/>
          </p:nvPr>
        </p:nvSpPr>
        <p:spPr>
          <a:xfrm>
            <a:off x="1276350" y="547689"/>
            <a:ext cx="15773400" cy="1395412"/>
          </a:xfrm>
        </p:spPr>
        <p:txBody>
          <a:bodyPr anchor="ctr">
            <a:normAutofit/>
          </a:bodyPr>
          <a:lstStyle/>
          <a:p>
            <a:r>
              <a:rPr lang="en-US" b="1"/>
              <a:t>Supporting Question 2:</a:t>
            </a:r>
            <a:r>
              <a:rPr lang="en-US"/>
              <a:t> </a:t>
            </a:r>
            <a:r>
              <a:rPr lang="en-US">
                <a:latin typeface="Poppins Light" panose="00000400000000000000" pitchFamily="2" charset="0"/>
                <a:cs typeface="Poppins Light" panose="00000400000000000000" pitchFamily="2" charset="0"/>
              </a:rPr>
              <a:t>Why did Congress ultimately take the lead on investigating the defeat of St. Clair?</a:t>
            </a:r>
          </a:p>
        </p:txBody>
      </p:sp>
      <p:sp>
        <p:nvSpPr>
          <p:cNvPr id="3" name="Content Placeholder 2">
            <a:extLst>
              <a:ext uri="{FF2B5EF4-FFF2-40B4-BE49-F238E27FC236}">
                <a16:creationId xmlns:a16="http://schemas.microsoft.com/office/drawing/2014/main" id="{85489B3A-F91A-6CCD-7FD0-FBBE96391303}"/>
              </a:ext>
            </a:extLst>
          </p:cNvPr>
          <p:cNvSpPr>
            <a:spLocks noGrp="1"/>
          </p:cNvSpPr>
          <p:nvPr>
            <p:ph sz="quarter" idx="10"/>
          </p:nvPr>
        </p:nvSpPr>
        <p:spPr>
          <a:xfrm>
            <a:off x="1276350" y="2400300"/>
            <a:ext cx="7772400" cy="7162800"/>
          </a:xfrm>
        </p:spPr>
        <p:txBody>
          <a:bodyPr>
            <a:normAutofit/>
          </a:bodyPr>
          <a:lstStyle/>
          <a:p>
            <a:pPr marL="0" indent="0">
              <a:spcBef>
                <a:spcPts val="0"/>
              </a:spcBef>
              <a:spcAft>
                <a:spcPts val="1200"/>
              </a:spcAft>
              <a:buNone/>
            </a:pPr>
            <a:r>
              <a:rPr lang="en-US" b="1"/>
              <a:t>Structured Academic Controversy Directions</a:t>
            </a:r>
          </a:p>
          <a:p>
            <a:pPr>
              <a:spcBef>
                <a:spcPts val="0"/>
              </a:spcBef>
              <a:spcAft>
                <a:spcPts val="1200"/>
              </a:spcAft>
            </a:pPr>
            <a:r>
              <a:rPr lang="en-US">
                <a:ea typeface="Calibri"/>
                <a:cs typeface="Calibri"/>
              </a:rPr>
              <a:t>Each team will now have 2 minutes to state its views and arguments without interruption from the opposing team. </a:t>
            </a:r>
            <a:endParaRPr lang="en-US"/>
          </a:p>
          <a:p>
            <a:pPr>
              <a:spcBef>
                <a:spcPts val="0"/>
              </a:spcBef>
              <a:spcAft>
                <a:spcPts val="1200"/>
              </a:spcAft>
            </a:pPr>
            <a:r>
              <a:rPr lang="en-US">
                <a:ea typeface="Calibri"/>
                <a:cs typeface="Calibri"/>
              </a:rPr>
              <a:t>Team A should begin. </a:t>
            </a:r>
          </a:p>
          <a:p>
            <a:pPr>
              <a:spcBef>
                <a:spcPts val="0"/>
              </a:spcBef>
              <a:spcAft>
                <a:spcPts val="1200"/>
              </a:spcAft>
            </a:pPr>
            <a:r>
              <a:rPr lang="en-US">
                <a:ea typeface="Calibri"/>
                <a:cs typeface="Calibri"/>
              </a:rPr>
              <a:t>Team B should take notes while Team A presents its position. </a:t>
            </a:r>
          </a:p>
          <a:p>
            <a:pPr>
              <a:spcBef>
                <a:spcPts val="0"/>
              </a:spcBef>
              <a:spcAft>
                <a:spcPts val="1200"/>
              </a:spcAft>
            </a:pPr>
            <a:r>
              <a:rPr lang="en-US">
                <a:ea typeface="Calibri"/>
                <a:cs typeface="Calibri"/>
              </a:rPr>
              <a:t>If you finish before time is called, Team B may ask clarifying questions until the signal is given to switch.</a:t>
            </a:r>
            <a:endParaRPr lang="en-US"/>
          </a:p>
        </p:txBody>
      </p:sp>
      <p:pic>
        <p:nvPicPr>
          <p:cNvPr id="6" name="Online Media 3" title="2 Minute Timer with Relaxing LoFi Music for Classroom 🌸🎵">
            <a:hlinkClick r:id="" action="ppaction://noaction"/>
            <a:extLst>
              <a:ext uri="{FF2B5EF4-FFF2-40B4-BE49-F238E27FC236}">
                <a16:creationId xmlns:a16="http://schemas.microsoft.com/office/drawing/2014/main" id="{9D80C934-860C-EBAB-0C6F-6068A188033E}"/>
              </a:ext>
            </a:extLst>
          </p:cNvPr>
          <p:cNvPicPr>
            <a:picLocks noRot="1" noChangeAspect="1"/>
          </p:cNvPicPr>
          <p:nvPr>
            <a:videoFile r:link="rId1"/>
          </p:nvPr>
        </p:nvPicPr>
        <p:blipFill>
          <a:blip r:embed="rId3"/>
          <a:stretch>
            <a:fillRect/>
          </a:stretch>
        </p:blipFill>
        <p:spPr>
          <a:xfrm>
            <a:off x="9294586" y="3798028"/>
            <a:ext cx="7792621" cy="4389120"/>
          </a:xfrm>
          <a:prstGeom prst="rect">
            <a:avLst/>
          </a:prstGeom>
        </p:spPr>
      </p:pic>
    </p:spTree>
    <p:extLst>
      <p:ext uri="{BB962C8B-B14F-4D97-AF65-F5344CB8AC3E}">
        <p14:creationId xmlns:p14="http://schemas.microsoft.com/office/powerpoint/2010/main" val="2590247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2EDFB-1FBF-B87E-28EE-B12944EFDD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2E55FD-ABCE-C21D-4DBF-74ECACE12D84}"/>
              </a:ext>
            </a:extLst>
          </p:cNvPr>
          <p:cNvSpPr>
            <a:spLocks noGrp="1"/>
          </p:cNvSpPr>
          <p:nvPr>
            <p:ph type="title"/>
          </p:nvPr>
        </p:nvSpPr>
        <p:spPr>
          <a:xfrm>
            <a:off x="1276350" y="547689"/>
            <a:ext cx="15773400" cy="1395412"/>
          </a:xfrm>
        </p:spPr>
        <p:txBody>
          <a:bodyPr anchor="ctr">
            <a:normAutofit/>
          </a:bodyPr>
          <a:lstStyle/>
          <a:p>
            <a:r>
              <a:rPr lang="en-US" b="1"/>
              <a:t>Supporting Question 2:</a:t>
            </a:r>
            <a:r>
              <a:rPr lang="en-US"/>
              <a:t> </a:t>
            </a:r>
            <a:r>
              <a:rPr lang="en-US">
                <a:latin typeface="Poppins Light" panose="00000400000000000000" pitchFamily="2" charset="0"/>
                <a:cs typeface="Poppins Light" panose="00000400000000000000" pitchFamily="2" charset="0"/>
              </a:rPr>
              <a:t>Why did Congress ultimately take the lead on investigating the defeat of St. Clair?</a:t>
            </a:r>
          </a:p>
        </p:txBody>
      </p:sp>
      <p:sp>
        <p:nvSpPr>
          <p:cNvPr id="3" name="Content Placeholder 2">
            <a:extLst>
              <a:ext uri="{FF2B5EF4-FFF2-40B4-BE49-F238E27FC236}">
                <a16:creationId xmlns:a16="http://schemas.microsoft.com/office/drawing/2014/main" id="{85489B3A-F91A-6CCD-7FD0-FBBE96391303}"/>
              </a:ext>
            </a:extLst>
          </p:cNvPr>
          <p:cNvSpPr>
            <a:spLocks noGrp="1"/>
          </p:cNvSpPr>
          <p:nvPr>
            <p:ph sz="quarter" idx="10"/>
          </p:nvPr>
        </p:nvSpPr>
        <p:spPr>
          <a:xfrm>
            <a:off x="1276350" y="2400300"/>
            <a:ext cx="7772400" cy="7162800"/>
          </a:xfrm>
        </p:spPr>
        <p:txBody>
          <a:bodyPr>
            <a:normAutofit/>
          </a:bodyPr>
          <a:lstStyle/>
          <a:p>
            <a:pPr marL="0" indent="0">
              <a:spcBef>
                <a:spcPts val="0"/>
              </a:spcBef>
              <a:spcAft>
                <a:spcPts val="1200"/>
              </a:spcAft>
              <a:buNone/>
            </a:pPr>
            <a:r>
              <a:rPr lang="en-US" b="1"/>
              <a:t>Structured Academic Controversy Directions</a:t>
            </a:r>
          </a:p>
          <a:p>
            <a:r>
              <a:rPr lang="en-US">
                <a:ea typeface="Calibri"/>
                <a:cs typeface="Calibri"/>
              </a:rPr>
              <a:t>All teams step out of the debate format and ask any clarifying questions </a:t>
            </a:r>
            <a:endParaRPr lang="en-US"/>
          </a:p>
          <a:p>
            <a:pPr lvl="1"/>
            <a:r>
              <a:rPr lang="en-US" sz="2400">
                <a:ea typeface="Calibri"/>
                <a:cs typeface="Calibri"/>
              </a:rPr>
              <a:t>This could be further questions that the listening team had, or it could be Team A clarifying what Team B was asking.</a:t>
            </a:r>
            <a:endParaRPr lang="en-US" sz="2400"/>
          </a:p>
        </p:txBody>
      </p:sp>
      <p:pic>
        <p:nvPicPr>
          <p:cNvPr id="4" name="Online Media 3" title="1 Minute Timer with Relaxing LoFi Music 🎵">
            <a:hlinkClick r:id="" action="ppaction://noaction"/>
            <a:extLst>
              <a:ext uri="{FF2B5EF4-FFF2-40B4-BE49-F238E27FC236}">
                <a16:creationId xmlns:a16="http://schemas.microsoft.com/office/drawing/2014/main" id="{D2D66376-3B20-0E5A-713D-F74D56EBC339}"/>
              </a:ext>
            </a:extLst>
          </p:cNvPr>
          <p:cNvPicPr>
            <a:picLocks noRot="1" noChangeAspect="1"/>
          </p:cNvPicPr>
          <p:nvPr>
            <a:videoFile r:link="rId1"/>
          </p:nvPr>
        </p:nvPicPr>
        <p:blipFill>
          <a:blip r:embed="rId3"/>
          <a:stretch>
            <a:fillRect/>
          </a:stretch>
        </p:blipFill>
        <p:spPr>
          <a:xfrm>
            <a:off x="9287032" y="3787406"/>
            <a:ext cx="7580382" cy="4378388"/>
          </a:xfrm>
          <a:prstGeom prst="rect">
            <a:avLst/>
          </a:prstGeom>
        </p:spPr>
      </p:pic>
    </p:spTree>
    <p:extLst>
      <p:ext uri="{BB962C8B-B14F-4D97-AF65-F5344CB8AC3E}">
        <p14:creationId xmlns:p14="http://schemas.microsoft.com/office/powerpoint/2010/main" val="3850726389"/>
      </p:ext>
    </p:extLst>
  </p:cSld>
  <p:clrMapOvr>
    <a:masterClrMapping/>
  </p:clrMapOvr>
</p:sld>
</file>

<file path=ppt/theme/theme1.xml><?xml version="1.0" encoding="utf-8"?>
<a:theme xmlns:a="http://schemas.openxmlformats.org/drawingml/2006/main" name="Placeholder slide">
  <a:themeElements>
    <a:clrScheme name="LbH Theme">
      <a:dk1>
        <a:sysClr val="windowText" lastClr="000000"/>
      </a:dk1>
      <a:lt1>
        <a:sysClr val="window" lastClr="FFFFFF"/>
      </a:lt1>
      <a:dk2>
        <a:srgbClr val="000000"/>
      </a:dk2>
      <a:lt2>
        <a:srgbClr val="FFFFFF"/>
      </a:lt2>
      <a:accent1>
        <a:srgbClr val="005947"/>
      </a:accent1>
      <a:accent2>
        <a:srgbClr val="FEC844"/>
      </a:accent2>
      <a:accent3>
        <a:srgbClr val="1CAB9C"/>
      </a:accent3>
      <a:accent4>
        <a:srgbClr val="EE919C"/>
      </a:accent4>
      <a:accent5>
        <a:srgbClr val="D886B8"/>
      </a:accent5>
      <a:accent6>
        <a:srgbClr val="8ACED7"/>
      </a:accent6>
      <a:hlink>
        <a:srgbClr val="85AEE9"/>
      </a:hlink>
      <a:folHlink>
        <a:srgbClr val="948CF1"/>
      </a:folHlink>
    </a:clrScheme>
    <a:fontScheme name="Custom 1">
      <a:majorFont>
        <a:latin typeface="Poppins Bold"/>
        <a:ea typeface=""/>
        <a:cs typeface=""/>
      </a:majorFont>
      <a:minorFont>
        <a:latin typeface="Apt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bH branded slideshow" id="{972F92C4-5770-4A4C-B8B7-7D26C44BB078}" vid="{7488CC31-AF5B-4029-96BC-36271B13455B}"/>
    </a:ext>
  </a:extLst>
</a:theme>
</file>

<file path=ppt/theme/theme2.xml><?xml version="1.0" encoding="utf-8"?>
<a:theme xmlns:a="http://schemas.openxmlformats.org/drawingml/2006/main" name="Subtitle Slide">
  <a:themeElements>
    <a:clrScheme name="LbH Theme">
      <a:dk1>
        <a:sysClr val="windowText" lastClr="000000"/>
      </a:dk1>
      <a:lt1>
        <a:sysClr val="window" lastClr="FFFFFF"/>
      </a:lt1>
      <a:dk2>
        <a:srgbClr val="000000"/>
      </a:dk2>
      <a:lt2>
        <a:srgbClr val="FFFFFF"/>
      </a:lt2>
      <a:accent1>
        <a:srgbClr val="005947"/>
      </a:accent1>
      <a:accent2>
        <a:srgbClr val="FEC844"/>
      </a:accent2>
      <a:accent3>
        <a:srgbClr val="1CAB9C"/>
      </a:accent3>
      <a:accent4>
        <a:srgbClr val="EE919C"/>
      </a:accent4>
      <a:accent5>
        <a:srgbClr val="D886B8"/>
      </a:accent5>
      <a:accent6>
        <a:srgbClr val="8ACED7"/>
      </a:accent6>
      <a:hlink>
        <a:srgbClr val="85AEE9"/>
      </a:hlink>
      <a:folHlink>
        <a:srgbClr val="948CF1"/>
      </a:folHlink>
    </a:clrScheme>
    <a:fontScheme name="Custom 2">
      <a:majorFont>
        <a:latin typeface="Poppins Bold"/>
        <a:ea typeface=""/>
        <a:cs typeface=""/>
      </a:majorFont>
      <a:minorFont>
        <a:latin typeface="Nuni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bH branded slideshow" id="{972F92C4-5770-4A4C-B8B7-7D26C44BB078}" vid="{33E0440E-3893-4305-B6D6-4CD7E4CA4D6B}"/>
    </a:ext>
  </a:extLst>
</a:theme>
</file>

<file path=ppt/theme/theme3.xml><?xml version="1.0" encoding="utf-8"?>
<a:theme xmlns:a="http://schemas.openxmlformats.org/drawingml/2006/main" name="Subtitle 2">
  <a:themeElements>
    <a:clrScheme name="LbH Theme">
      <a:dk1>
        <a:sysClr val="windowText" lastClr="000000"/>
      </a:dk1>
      <a:lt1>
        <a:sysClr val="window" lastClr="FFFFFF"/>
      </a:lt1>
      <a:dk2>
        <a:srgbClr val="000000"/>
      </a:dk2>
      <a:lt2>
        <a:srgbClr val="FFFFFF"/>
      </a:lt2>
      <a:accent1>
        <a:srgbClr val="005947"/>
      </a:accent1>
      <a:accent2>
        <a:srgbClr val="FEC844"/>
      </a:accent2>
      <a:accent3>
        <a:srgbClr val="1CAB9C"/>
      </a:accent3>
      <a:accent4>
        <a:srgbClr val="EE919C"/>
      </a:accent4>
      <a:accent5>
        <a:srgbClr val="D886B8"/>
      </a:accent5>
      <a:accent6>
        <a:srgbClr val="8ACED7"/>
      </a:accent6>
      <a:hlink>
        <a:srgbClr val="85AEE9"/>
      </a:hlink>
      <a:folHlink>
        <a:srgbClr val="948CF1"/>
      </a:folHlink>
    </a:clrScheme>
    <a:fontScheme name="Custom 2">
      <a:majorFont>
        <a:latin typeface="Poppins Bold"/>
        <a:ea typeface=""/>
        <a:cs typeface=""/>
      </a:majorFont>
      <a:minorFont>
        <a:latin typeface="Nuni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bH branded slideshow" id="{972F92C4-5770-4A4C-B8B7-7D26C44BB078}" vid="{F3B70F14-1CFA-4B3F-BFE0-C94E6BB90C24}"/>
    </a:ext>
  </a:extLst>
</a:theme>
</file>

<file path=ppt/theme/theme4.xml><?xml version="1.0" encoding="utf-8"?>
<a:theme xmlns:a="http://schemas.openxmlformats.org/drawingml/2006/main" name="1_Subtitle 2">
  <a:themeElements>
    <a:clrScheme name="LbH Theme">
      <a:dk1>
        <a:sysClr val="windowText" lastClr="000000"/>
      </a:dk1>
      <a:lt1>
        <a:sysClr val="window" lastClr="FFFFFF"/>
      </a:lt1>
      <a:dk2>
        <a:srgbClr val="000000"/>
      </a:dk2>
      <a:lt2>
        <a:srgbClr val="FFFFFF"/>
      </a:lt2>
      <a:accent1>
        <a:srgbClr val="005947"/>
      </a:accent1>
      <a:accent2>
        <a:srgbClr val="FEC844"/>
      </a:accent2>
      <a:accent3>
        <a:srgbClr val="1CAB9C"/>
      </a:accent3>
      <a:accent4>
        <a:srgbClr val="EE919C"/>
      </a:accent4>
      <a:accent5>
        <a:srgbClr val="D886B8"/>
      </a:accent5>
      <a:accent6>
        <a:srgbClr val="8ACED7"/>
      </a:accent6>
      <a:hlink>
        <a:srgbClr val="85AEE9"/>
      </a:hlink>
      <a:folHlink>
        <a:srgbClr val="948CF1"/>
      </a:folHlink>
    </a:clrScheme>
    <a:fontScheme name="Custom 2">
      <a:majorFont>
        <a:latin typeface="Poppins Bold"/>
        <a:ea typeface=""/>
        <a:cs typeface=""/>
      </a:majorFont>
      <a:minorFont>
        <a:latin typeface="Nuni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bH branded slideshow" id="{972F92C4-5770-4A4C-B8B7-7D26C44BB078}" vid="{F3B70F14-1CFA-4B3F-BFE0-C94E6BB90C24}"/>
    </a:ext>
  </a:extLst>
</a:theme>
</file>

<file path=ppt/theme/theme5.xml><?xml version="1.0" encoding="utf-8"?>
<a:theme xmlns:a="http://schemas.openxmlformats.org/drawingml/2006/main" name="Plug-in Slide">
  <a:themeElements>
    <a:clrScheme name="LbH Theme">
      <a:dk1>
        <a:sysClr val="windowText" lastClr="000000"/>
      </a:dk1>
      <a:lt1>
        <a:sysClr val="window" lastClr="FFFFFF"/>
      </a:lt1>
      <a:dk2>
        <a:srgbClr val="000000"/>
      </a:dk2>
      <a:lt2>
        <a:srgbClr val="FFFFFF"/>
      </a:lt2>
      <a:accent1>
        <a:srgbClr val="005947"/>
      </a:accent1>
      <a:accent2>
        <a:srgbClr val="FEC844"/>
      </a:accent2>
      <a:accent3>
        <a:srgbClr val="1CAB9C"/>
      </a:accent3>
      <a:accent4>
        <a:srgbClr val="EE919C"/>
      </a:accent4>
      <a:accent5>
        <a:srgbClr val="D886B8"/>
      </a:accent5>
      <a:accent6>
        <a:srgbClr val="8ACED7"/>
      </a:accent6>
      <a:hlink>
        <a:srgbClr val="85AEE9"/>
      </a:hlink>
      <a:folHlink>
        <a:srgbClr val="948CF1"/>
      </a:folHlink>
    </a:clrScheme>
    <a:fontScheme name="Custom 2">
      <a:majorFont>
        <a:latin typeface="Poppins Bold"/>
        <a:ea typeface=""/>
        <a:cs typeface=""/>
      </a:majorFont>
      <a:minorFont>
        <a:latin typeface="Nuni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bH branded slideshow" id="{972F92C4-5770-4A4C-B8B7-7D26C44BB078}" vid="{41619D71-D187-4FEF-859E-DA7561B26037}"/>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8eabf17-e642-4281-91aa-47d43eae81d5">
      <Terms xmlns="http://schemas.microsoft.com/office/infopath/2007/PartnerControls"/>
    </lcf76f155ced4ddcb4097134ff3c332f>
    <TaxCatchAll xmlns="40711b0e-0a8f-43df-990a-17cc417dff3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ED3E957F82B5B4CB81B009C9B35D4F0" ma:contentTypeVersion="21" ma:contentTypeDescription="Create a new document." ma:contentTypeScope="" ma:versionID="99f537612d93fb6301706f41cb89e1dc">
  <xsd:schema xmlns:xsd="http://www.w3.org/2001/XMLSchema" xmlns:xs="http://www.w3.org/2001/XMLSchema" xmlns:p="http://schemas.microsoft.com/office/2006/metadata/properties" xmlns:ns2="d8eabf17-e642-4281-91aa-47d43eae81d5" xmlns:ns3="40711b0e-0a8f-43df-990a-17cc417dff3e" targetNamespace="http://schemas.microsoft.com/office/2006/metadata/properties" ma:root="true" ma:fieldsID="e294a932c29816d3ce3ca0f022f76c39" ns2:_="" ns3:_="">
    <xsd:import namespace="d8eabf17-e642-4281-91aa-47d43eae81d5"/>
    <xsd:import namespace="40711b0e-0a8f-43df-990a-17cc417dff3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eabf17-e642-4281-91aa-47d43eae81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b03e75-9003-45b8-ba7a-d59443a84a3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0711b0e-0a8f-43df-990a-17cc417dff3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60fa18b0-bf0f-4e99-bf7e-29ad550b2522}" ma:internalName="TaxCatchAll" ma:showField="CatchAllData" ma:web="40711b0e-0a8f-43df-990a-17cc417dff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167408-CEF1-414D-9BEA-488B195B85F5}">
  <ds:schemaRefs>
    <ds:schemaRef ds:uri="http://schemas.microsoft.com/sharepoint/v3/contenttype/forms"/>
  </ds:schemaRefs>
</ds:datastoreItem>
</file>

<file path=customXml/itemProps2.xml><?xml version="1.0" encoding="utf-8"?>
<ds:datastoreItem xmlns:ds="http://schemas.openxmlformats.org/officeDocument/2006/customXml" ds:itemID="{6E22F979-E8B1-466B-8C64-BBFE5505C0B4}">
  <ds:schemaRefs>
    <ds:schemaRef ds:uri="40711b0e-0a8f-43df-990a-17cc417dff3e"/>
    <ds:schemaRef ds:uri="d8eabf17-e642-4281-91aa-47d43eae81d5"/>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ABD2BBB-2D5F-4718-8CA5-6F89171817EA}">
  <ds:schemaRefs>
    <ds:schemaRef ds:uri="40711b0e-0a8f-43df-990a-17cc417dff3e"/>
    <ds:schemaRef ds:uri="d8eabf17-e642-4281-91aa-47d43eae81d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e51cdec9-811d-471d-bbe6-dd3d8d54c28b}" enabled="0" method="" siteId="{e51cdec9-811d-471d-bbe6-dd3d8d54c28b}" removed="1"/>
</clbl:labelList>
</file>

<file path=docProps/app.xml><?xml version="1.0" encoding="utf-8"?>
<Properties xmlns="http://schemas.openxmlformats.org/officeDocument/2006/extended-properties" xmlns:vt="http://schemas.openxmlformats.org/officeDocument/2006/docPropsVTypes">
  <Template>LbH branded slideshow</Template>
  <Application>Microsoft Office PowerPoint</Application>
  <PresentationFormat>Custom</PresentationFormat>
  <Slides>16</Slides>
  <Notes>2</Notes>
  <HiddenSlides>0</HiddenSlides>
  <ScaleCrop>false</ScaleCrop>
  <HeadingPairs>
    <vt:vector size="4" baseType="variant">
      <vt:variant>
        <vt:lpstr>Theme</vt:lpstr>
      </vt:variant>
      <vt:variant>
        <vt:i4>5</vt:i4>
      </vt:variant>
      <vt:variant>
        <vt:lpstr>Slide Titles</vt:lpstr>
      </vt:variant>
      <vt:variant>
        <vt:i4>16</vt:i4>
      </vt:variant>
    </vt:vector>
  </HeadingPairs>
  <TitlesOfParts>
    <vt:vector size="21" baseType="lpstr">
      <vt:lpstr>Placeholder slide</vt:lpstr>
      <vt:lpstr>Subtitle Slide</vt:lpstr>
      <vt:lpstr>Subtitle 2</vt:lpstr>
      <vt:lpstr>1_Subtitle 2</vt:lpstr>
      <vt:lpstr>Plug-in Slide</vt:lpstr>
      <vt:lpstr>PowerPoint Presentation</vt:lpstr>
      <vt:lpstr>Supporting Question 1: What happened to the Army under General St. Clair, and why did it become such a big deal?</vt:lpstr>
      <vt:lpstr>When news of St. Clair’s defeat reached the capitol, which was then located in Philadelphia, there was a strong desire from the public as well as the Congress to understand how this defeat could have happened. The debate boiled down to who should investigate: Congress, or the President?  </vt:lpstr>
      <vt:lpstr>Supporting Question 2: Why did Congress ultimately take the lead on investigating the defeat of St. Clair?</vt:lpstr>
      <vt:lpstr>Supporting Question 2: Why did Congress ultimately take the lead on investigating the defeat of St. Clair?</vt:lpstr>
      <vt:lpstr>Supporting Question 2: Why did Congress ultimately take the lead on investigating the defeat of St. Clair?</vt:lpstr>
      <vt:lpstr>Supporting Question 2: Why did Congress ultimately take the lead on investigating the defeat of St. Clair?</vt:lpstr>
      <vt:lpstr>Supporting Question 2: Why did Congress ultimately take the lead on investigating the defeat of St. Clair?</vt:lpstr>
      <vt:lpstr>Supporting Question 2: Why did Congress ultimately take the lead on investigating the defeat of St. Clair?</vt:lpstr>
      <vt:lpstr>Supporting Question 2: Why did Congress ultimately take the lead on investigating the defeat of St. Clair?</vt:lpstr>
      <vt:lpstr>Supporting Question 2: Why did Congress ultimately take the lead on investigating the defeat of St. Clair?</vt:lpstr>
      <vt:lpstr>Supporting Question 2: Why did Congress ultimately take the lead on investigating the defeat of St. Clair?</vt:lpstr>
      <vt:lpstr>Supporting Question 2: Why did Congress ultimately take the lead on investigating the defeat of St. Clair?</vt:lpstr>
      <vt:lpstr>Supporting Question 2: Why did Congress ultimately take the lead on investigating the defeat of St. Clair?</vt:lpstr>
      <vt:lpstr>Compelling Question: How can a crisis clarify the roles of Congress and the President?</vt:lpstr>
      <vt:lpstr>Taking Informed Action: How can a crisis clarify the roles of Congress and the President?</vt:lpstr>
    </vt:vector>
  </TitlesOfParts>
  <Company>Wayne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Clara Modlin</dc:creator>
  <cp:revision>1</cp:revision>
  <dcterms:created xsi:type="dcterms:W3CDTF">2025-08-04T18:06:50Z</dcterms:created>
  <dcterms:modified xsi:type="dcterms:W3CDTF">2025-11-14T20:42:55Z</dcterms:modified>
  <dc:identifier>DAGiqKdgNso</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0x0101003ED3E957F82B5B4CB81B009C9B35D4F0</vt:lpwstr>
  </property>
  <property fmtid="{D5CDD505-2E9C-101B-9397-08002B2CF9AE}" pid="3" name="MediaServiceImageTags">
    <vt:lpwstr/>
  </property>
</Properties>
</file>